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8" r:id="rId5"/>
    <p:sldId id="269" r:id="rId6"/>
    <p:sldId id="270" r:id="rId7"/>
    <p:sldId id="266" r:id="rId8"/>
    <p:sldId id="259" r:id="rId9"/>
    <p:sldId id="271" r:id="rId10"/>
    <p:sldId id="272" r:id="rId11"/>
    <p:sldId id="263" r:id="rId12"/>
    <p:sldId id="265" r:id="rId13"/>
    <p:sldId id="273" r:id="rId14"/>
    <p:sldId id="274" r:id="rId15"/>
    <p:sldId id="275" r:id="rId16"/>
    <p:sldId id="276" r:id="rId17"/>
    <p:sldId id="277" r:id="rId18"/>
    <p:sldId id="26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FED29"/>
    <a:srgbClr val="FF3300"/>
    <a:srgbClr val="6AC844"/>
    <a:srgbClr val="103622"/>
    <a:srgbClr val="0000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11/17/2015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11/17/2015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slide" Target="slide16.xml"/><Relationship Id="rId5" Type="http://schemas.openxmlformats.org/officeDocument/2006/relationships/slide" Target="slide17.xml"/><Relationship Id="rId4" Type="http://schemas.openxmlformats.org/officeDocument/2006/relationships/slide" Target="slide15.xml"/></Relationships>
</file>

<file path=ppt/slides/_rels/slide14.xml.rels><?xml version="1.0" encoding="UTF-8" standalone="yes"?>
<Relationships xmlns="http://schemas.openxmlformats.org/package/2006/relationships"><Relationship Id="rId2" Type="http://schemas.openxmlformats.org/officeDocument/2006/relationships/slide" Target="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 Target="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 Target="slide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slide" Target="slide1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WordArt 11"/>
          <p:cNvSpPr>
            <a:spLocks noChangeArrowheads="1" noChangeShapeType="1" noTextEdit="1"/>
          </p:cNvSpPr>
          <p:nvPr/>
        </p:nvSpPr>
        <p:spPr bwMode="auto">
          <a:xfrm>
            <a:off x="1752600" y="2362200"/>
            <a:ext cx="5638800" cy="1524000"/>
          </a:xfrm>
          <a:prstGeom prst="rect">
            <a:avLst/>
          </a:prstGeom>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sp3d>
          </a:bodyPr>
          <a:lstStyle/>
          <a:p>
            <a:pPr algn="ctr"/>
            <a:r>
              <a:rPr lang="vi-VN" sz="3600" kern="10" dirty="0">
                <a:ln w="9525">
                  <a:round/>
                  <a:headEnd/>
                  <a:tailEnd/>
                </a:ln>
                <a:solidFill>
                  <a:srgbClr val="FF0000"/>
                </a:solidFill>
                <a:latin typeface="Arial"/>
                <a:cs typeface="Arial"/>
              </a:rPr>
              <a:t>LUYỆN TỪ VÀ CÂU</a:t>
            </a:r>
          </a:p>
          <a:p>
            <a:pPr algn="ctr"/>
            <a:r>
              <a:rPr lang="vi-VN" sz="3600" kern="10" dirty="0">
                <a:ln w="9525">
                  <a:round/>
                  <a:headEnd/>
                  <a:tailEnd/>
                </a:ln>
                <a:solidFill>
                  <a:srgbClr val="FF0000"/>
                </a:solidFill>
                <a:latin typeface="Arial"/>
                <a:cs typeface="Arial"/>
              </a:rPr>
              <a:t>LỚP 5</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30362"/>
          </a:xfrm>
        </p:spPr>
        <p:txBody>
          <a:bodyPr>
            <a:normAutofit fontScale="90000"/>
          </a:bodyPr>
          <a:lstStyle/>
          <a:p>
            <a:pPr algn="just"/>
            <a:r>
              <a:rPr lang="en-US" u="sng" dirty="0" smtClean="0">
                <a:solidFill>
                  <a:srgbClr val="0070C0"/>
                </a:solidFill>
              </a:rPr>
              <a:t>3. </a:t>
            </a:r>
            <a:r>
              <a:rPr lang="en-US" sz="4900" u="sng" dirty="0" err="1" smtClean="0">
                <a:solidFill>
                  <a:srgbClr val="0070C0"/>
                </a:solidFill>
              </a:rPr>
              <a:t>Điền</a:t>
            </a:r>
            <a:r>
              <a:rPr lang="en-US" sz="4900" u="sng" dirty="0" smtClean="0">
                <a:solidFill>
                  <a:srgbClr val="0070C0"/>
                </a:solidFill>
              </a:rPr>
              <a:t> </a:t>
            </a:r>
            <a:r>
              <a:rPr lang="en-US" sz="4900" u="sng" dirty="0" err="1" smtClean="0">
                <a:solidFill>
                  <a:srgbClr val="0070C0"/>
                </a:solidFill>
              </a:rPr>
              <a:t>quan</a:t>
            </a:r>
            <a:r>
              <a:rPr lang="en-US" sz="4900" u="sng" dirty="0" smtClean="0">
                <a:solidFill>
                  <a:srgbClr val="0070C0"/>
                </a:solidFill>
              </a:rPr>
              <a:t> </a:t>
            </a:r>
            <a:r>
              <a:rPr lang="en-US" sz="4900" u="sng" dirty="0" err="1" smtClean="0">
                <a:solidFill>
                  <a:srgbClr val="0070C0"/>
                </a:solidFill>
              </a:rPr>
              <a:t>hệ</a:t>
            </a:r>
            <a:r>
              <a:rPr lang="en-US" sz="4900" u="sng" dirty="0" smtClean="0">
                <a:solidFill>
                  <a:srgbClr val="0070C0"/>
                </a:solidFill>
              </a:rPr>
              <a:t> </a:t>
            </a:r>
            <a:r>
              <a:rPr lang="en-US" sz="4900" u="sng" dirty="0" err="1" smtClean="0">
                <a:solidFill>
                  <a:srgbClr val="0070C0"/>
                </a:solidFill>
              </a:rPr>
              <a:t>từ</a:t>
            </a:r>
            <a:r>
              <a:rPr lang="en-US" sz="4900" u="sng" dirty="0" smtClean="0">
                <a:solidFill>
                  <a:srgbClr val="0070C0"/>
                </a:solidFill>
              </a:rPr>
              <a:t> (</a:t>
            </a:r>
            <a:r>
              <a:rPr lang="en-US" sz="4900" b="1" i="1" u="sng" dirty="0" err="1" smtClean="0">
                <a:solidFill>
                  <a:srgbClr val="0070C0"/>
                </a:solidFill>
              </a:rPr>
              <a:t>và</a:t>
            </a:r>
            <a:r>
              <a:rPr lang="en-US" sz="4900" b="1" i="1" u="sng" dirty="0" smtClean="0">
                <a:solidFill>
                  <a:srgbClr val="0070C0"/>
                </a:solidFill>
              </a:rPr>
              <a:t>, </a:t>
            </a:r>
            <a:r>
              <a:rPr lang="en-US" sz="4900" b="1" i="1" u="sng" dirty="0" err="1" smtClean="0">
                <a:solidFill>
                  <a:srgbClr val="0070C0"/>
                </a:solidFill>
              </a:rPr>
              <a:t>nhưng</a:t>
            </a:r>
            <a:r>
              <a:rPr lang="en-US" sz="4900" b="1" i="1" u="sng" dirty="0" smtClean="0">
                <a:solidFill>
                  <a:srgbClr val="0070C0"/>
                </a:solidFill>
              </a:rPr>
              <a:t>, </a:t>
            </a:r>
            <a:r>
              <a:rPr lang="en-US" sz="4900" b="1" i="1" u="sng" dirty="0" err="1" smtClean="0">
                <a:solidFill>
                  <a:srgbClr val="0070C0"/>
                </a:solidFill>
              </a:rPr>
              <a:t>trên</a:t>
            </a:r>
            <a:r>
              <a:rPr lang="en-US" sz="4900" b="1" i="1" u="sng" dirty="0" smtClean="0">
                <a:solidFill>
                  <a:srgbClr val="0070C0"/>
                </a:solidFill>
              </a:rPr>
              <a:t>, </a:t>
            </a:r>
            <a:r>
              <a:rPr lang="en-US" sz="4900" b="1" i="1" u="sng" dirty="0" err="1" smtClean="0">
                <a:solidFill>
                  <a:srgbClr val="0070C0"/>
                </a:solidFill>
              </a:rPr>
              <a:t>thì</a:t>
            </a:r>
            <a:r>
              <a:rPr lang="en-US" sz="4900" b="1" i="1" u="sng" dirty="0" smtClean="0">
                <a:solidFill>
                  <a:srgbClr val="0070C0"/>
                </a:solidFill>
              </a:rPr>
              <a:t>, ở, </a:t>
            </a:r>
            <a:r>
              <a:rPr lang="en-US" sz="4900" b="1" i="1" u="sng" dirty="0" err="1" smtClean="0">
                <a:solidFill>
                  <a:srgbClr val="0070C0"/>
                </a:solidFill>
              </a:rPr>
              <a:t>của</a:t>
            </a:r>
            <a:r>
              <a:rPr lang="en-US" sz="4900" u="sng" dirty="0" smtClean="0">
                <a:solidFill>
                  <a:srgbClr val="0070C0"/>
                </a:solidFill>
              </a:rPr>
              <a:t>) </a:t>
            </a:r>
            <a:r>
              <a:rPr lang="en-US" sz="4900" u="sng" dirty="0" err="1" smtClean="0">
                <a:solidFill>
                  <a:srgbClr val="0070C0"/>
                </a:solidFill>
              </a:rPr>
              <a:t>thích</a:t>
            </a:r>
            <a:r>
              <a:rPr lang="en-US" sz="4900" u="sng" dirty="0" smtClean="0">
                <a:solidFill>
                  <a:srgbClr val="0070C0"/>
                </a:solidFill>
              </a:rPr>
              <a:t> </a:t>
            </a:r>
            <a:r>
              <a:rPr lang="en-US" sz="4900" u="sng" dirty="0" err="1" smtClean="0">
                <a:solidFill>
                  <a:srgbClr val="0070C0"/>
                </a:solidFill>
              </a:rPr>
              <a:t>hợp</a:t>
            </a:r>
            <a:r>
              <a:rPr lang="en-US" sz="4900" u="sng" dirty="0" smtClean="0">
                <a:solidFill>
                  <a:srgbClr val="0070C0"/>
                </a:solidFill>
              </a:rPr>
              <a:t> </a:t>
            </a:r>
            <a:r>
              <a:rPr lang="en-US" sz="4900" u="sng" dirty="0" err="1" smtClean="0">
                <a:solidFill>
                  <a:srgbClr val="0070C0"/>
                </a:solidFill>
              </a:rPr>
              <a:t>với</a:t>
            </a:r>
            <a:r>
              <a:rPr lang="en-US" sz="4900" u="sng" dirty="0" smtClean="0">
                <a:solidFill>
                  <a:srgbClr val="0070C0"/>
                </a:solidFill>
              </a:rPr>
              <a:t> </a:t>
            </a:r>
            <a:r>
              <a:rPr lang="en-US" sz="4900" u="sng" dirty="0" err="1" smtClean="0">
                <a:solidFill>
                  <a:srgbClr val="0070C0"/>
                </a:solidFill>
              </a:rPr>
              <a:t>mỗi</a:t>
            </a:r>
            <a:r>
              <a:rPr lang="en-US" sz="4900" u="sng" dirty="0" smtClean="0">
                <a:solidFill>
                  <a:srgbClr val="0070C0"/>
                </a:solidFill>
              </a:rPr>
              <a:t> </a:t>
            </a:r>
            <a:r>
              <a:rPr lang="en-US" sz="4900" u="sng" dirty="0" err="1" smtClean="0">
                <a:solidFill>
                  <a:srgbClr val="0070C0"/>
                </a:solidFill>
              </a:rPr>
              <a:t>chỗ</a:t>
            </a:r>
            <a:r>
              <a:rPr lang="en-US" sz="4900" u="sng" dirty="0" smtClean="0">
                <a:solidFill>
                  <a:srgbClr val="0070C0"/>
                </a:solidFill>
              </a:rPr>
              <a:t> </a:t>
            </a:r>
            <a:r>
              <a:rPr lang="en-US" sz="4900" u="sng" dirty="0" err="1" smtClean="0">
                <a:solidFill>
                  <a:srgbClr val="0070C0"/>
                </a:solidFill>
              </a:rPr>
              <a:t>trống</a:t>
            </a:r>
            <a:r>
              <a:rPr lang="en-US" sz="4900" u="sng" dirty="0" smtClean="0">
                <a:solidFill>
                  <a:srgbClr val="0070C0"/>
                </a:solidFill>
              </a:rPr>
              <a:t> </a:t>
            </a:r>
            <a:r>
              <a:rPr lang="en-US" sz="4900" u="sng" dirty="0" err="1" smtClean="0">
                <a:solidFill>
                  <a:srgbClr val="0070C0"/>
                </a:solidFill>
              </a:rPr>
              <a:t>dưới</a:t>
            </a:r>
            <a:r>
              <a:rPr lang="en-US" sz="4900" u="sng" dirty="0" smtClean="0">
                <a:solidFill>
                  <a:srgbClr val="0070C0"/>
                </a:solidFill>
              </a:rPr>
              <a:t> </a:t>
            </a:r>
            <a:r>
              <a:rPr lang="en-US" sz="4900" u="sng" dirty="0" err="1" smtClean="0">
                <a:solidFill>
                  <a:srgbClr val="0070C0"/>
                </a:solidFill>
              </a:rPr>
              <a:t>đây</a:t>
            </a:r>
            <a:r>
              <a:rPr lang="en-US" sz="4900" u="sng" dirty="0" smtClean="0">
                <a:solidFill>
                  <a:srgbClr val="0070C0"/>
                </a:solidFill>
              </a:rPr>
              <a:t>:</a:t>
            </a:r>
            <a:r>
              <a:rPr lang="en-US" u="sng" dirty="0" smtClean="0">
                <a:solidFill>
                  <a:srgbClr val="0070C0"/>
                </a:solidFill>
              </a:rPr>
              <a:t> </a:t>
            </a:r>
            <a:endParaRPr lang="vi-VN"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304800"/>
            <a:ext cx="8534400" cy="646331"/>
          </a:xfrm>
          <a:prstGeom prst="rect">
            <a:avLst/>
          </a:prstGeom>
          <a:noFill/>
        </p:spPr>
        <p:txBody>
          <a:bodyPr wrap="square" rtlCol="0">
            <a:spAutoFit/>
          </a:bodyPr>
          <a:lstStyle/>
          <a:p>
            <a:r>
              <a:rPr lang="en-US" sz="3200" dirty="0" smtClean="0"/>
              <a:t>a/ </a:t>
            </a:r>
            <a:r>
              <a:rPr lang="en-US" sz="3600" dirty="0" err="1" smtClean="0"/>
              <a:t>Trời</a:t>
            </a:r>
            <a:r>
              <a:rPr lang="en-US" sz="3600" dirty="0" smtClean="0"/>
              <a:t> </a:t>
            </a:r>
            <a:r>
              <a:rPr lang="en-US" sz="3600" dirty="0" err="1" smtClean="0"/>
              <a:t>bây</a:t>
            </a:r>
            <a:r>
              <a:rPr lang="en-US" sz="3600" dirty="0" smtClean="0"/>
              <a:t> </a:t>
            </a:r>
            <a:r>
              <a:rPr lang="en-US" sz="3600" dirty="0" err="1" smtClean="0"/>
              <a:t>giờ</a:t>
            </a:r>
            <a:r>
              <a:rPr lang="en-US" sz="3600" dirty="0" smtClean="0"/>
              <a:t> </a:t>
            </a:r>
            <a:r>
              <a:rPr lang="en-US" sz="3600" dirty="0" err="1" smtClean="0"/>
              <a:t>trong</a:t>
            </a:r>
            <a:r>
              <a:rPr lang="en-US" sz="3600" dirty="0" smtClean="0"/>
              <a:t> </a:t>
            </a:r>
            <a:r>
              <a:rPr lang="en-US" sz="3600" dirty="0" err="1" smtClean="0"/>
              <a:t>vắt</a:t>
            </a:r>
            <a:r>
              <a:rPr lang="en-US" sz="3600" dirty="0" smtClean="0"/>
              <a:t>, </a:t>
            </a:r>
            <a:r>
              <a:rPr lang="en-US" sz="3600" dirty="0" err="1" smtClean="0"/>
              <a:t>thăm</a:t>
            </a:r>
            <a:r>
              <a:rPr lang="en-US" sz="3600" dirty="0" smtClean="0"/>
              <a:t> </a:t>
            </a:r>
            <a:r>
              <a:rPr lang="en-US" sz="3600" dirty="0" err="1" smtClean="0"/>
              <a:t>thẳm</a:t>
            </a:r>
            <a:r>
              <a:rPr lang="en-US" sz="3600" dirty="0" smtClean="0"/>
              <a:t> ….. </a:t>
            </a:r>
            <a:r>
              <a:rPr lang="en-US" sz="3600" dirty="0" err="1" smtClean="0"/>
              <a:t>cao</a:t>
            </a:r>
            <a:r>
              <a:rPr lang="en-US" sz="3200" dirty="0" smtClean="0"/>
              <a:t>.</a:t>
            </a:r>
            <a:endParaRPr lang="vi-VN" sz="3200" dirty="0"/>
          </a:p>
        </p:txBody>
      </p:sp>
      <p:sp>
        <p:nvSpPr>
          <p:cNvPr id="5" name="TextBox 4"/>
          <p:cNvSpPr txBox="1"/>
          <p:nvPr/>
        </p:nvSpPr>
        <p:spPr>
          <a:xfrm>
            <a:off x="533400" y="1219200"/>
            <a:ext cx="8382000" cy="1815882"/>
          </a:xfrm>
          <a:prstGeom prst="rect">
            <a:avLst/>
          </a:prstGeom>
          <a:noFill/>
        </p:spPr>
        <p:txBody>
          <a:bodyPr wrap="square" rtlCol="0">
            <a:spAutoFit/>
          </a:bodyPr>
          <a:lstStyle/>
          <a:p>
            <a:pPr algn="just"/>
            <a:r>
              <a:rPr lang="en-US" sz="3600" dirty="0" smtClean="0">
                <a:solidFill>
                  <a:schemeClr val="tx2">
                    <a:lumMod val="60000"/>
                    <a:lumOff val="40000"/>
                  </a:schemeClr>
                </a:solidFill>
              </a:rPr>
              <a:t>b/ </a:t>
            </a:r>
            <a:r>
              <a:rPr lang="en-US" sz="3600" dirty="0" err="1" smtClean="0">
                <a:solidFill>
                  <a:schemeClr val="tx2">
                    <a:lumMod val="75000"/>
                  </a:schemeClr>
                </a:solidFill>
              </a:rPr>
              <a:t>Một</a:t>
            </a:r>
            <a:r>
              <a:rPr lang="en-US" sz="3600" dirty="0" smtClean="0">
                <a:solidFill>
                  <a:schemeClr val="tx2">
                    <a:lumMod val="75000"/>
                  </a:schemeClr>
                </a:solidFill>
              </a:rPr>
              <a:t> </a:t>
            </a:r>
            <a:r>
              <a:rPr lang="en-US" sz="3600" dirty="0" err="1" smtClean="0">
                <a:solidFill>
                  <a:schemeClr val="tx2">
                    <a:lumMod val="75000"/>
                  </a:schemeClr>
                </a:solidFill>
              </a:rPr>
              <a:t>vầng</a:t>
            </a:r>
            <a:r>
              <a:rPr lang="en-US" sz="3600" dirty="0" smtClean="0">
                <a:solidFill>
                  <a:schemeClr val="tx2">
                    <a:lumMod val="75000"/>
                  </a:schemeClr>
                </a:solidFill>
              </a:rPr>
              <a:t> </a:t>
            </a:r>
            <a:r>
              <a:rPr lang="en-US" sz="3600" dirty="0" err="1" smtClean="0">
                <a:solidFill>
                  <a:schemeClr val="tx2">
                    <a:lumMod val="75000"/>
                  </a:schemeClr>
                </a:solidFill>
              </a:rPr>
              <a:t>trăng</a:t>
            </a:r>
            <a:r>
              <a:rPr lang="en-US" sz="3600" dirty="0" smtClean="0">
                <a:solidFill>
                  <a:schemeClr val="tx2">
                    <a:lumMod val="75000"/>
                  </a:schemeClr>
                </a:solidFill>
              </a:rPr>
              <a:t> </a:t>
            </a:r>
            <a:r>
              <a:rPr lang="en-US" sz="3600" dirty="0" err="1" smtClean="0">
                <a:solidFill>
                  <a:schemeClr val="tx2">
                    <a:lumMod val="75000"/>
                  </a:schemeClr>
                </a:solidFill>
              </a:rPr>
              <a:t>tròn</a:t>
            </a:r>
            <a:r>
              <a:rPr lang="en-US" sz="3600" dirty="0" smtClean="0">
                <a:solidFill>
                  <a:schemeClr val="tx2">
                    <a:lumMod val="75000"/>
                  </a:schemeClr>
                </a:solidFill>
              </a:rPr>
              <a:t>, to </a:t>
            </a:r>
            <a:r>
              <a:rPr lang="en-US" sz="4000" dirty="0" smtClean="0">
                <a:solidFill>
                  <a:schemeClr val="tx2">
                    <a:lumMod val="75000"/>
                  </a:schemeClr>
                </a:solidFill>
              </a:rPr>
              <a:t>….</a:t>
            </a:r>
            <a:r>
              <a:rPr lang="en-US" sz="3600" dirty="0" smtClean="0">
                <a:solidFill>
                  <a:schemeClr val="tx2">
                    <a:lumMod val="75000"/>
                  </a:schemeClr>
                </a:solidFill>
              </a:rPr>
              <a:t>. </a:t>
            </a:r>
            <a:r>
              <a:rPr lang="en-US" sz="3600" dirty="0" err="1" smtClean="0">
                <a:solidFill>
                  <a:schemeClr val="tx2">
                    <a:lumMod val="75000"/>
                  </a:schemeClr>
                </a:solidFill>
              </a:rPr>
              <a:t>đỏ</a:t>
            </a:r>
            <a:r>
              <a:rPr lang="en-US" sz="3600" dirty="0" smtClean="0">
                <a:solidFill>
                  <a:schemeClr val="tx2">
                    <a:lumMod val="75000"/>
                  </a:schemeClr>
                </a:solidFill>
              </a:rPr>
              <a:t> </a:t>
            </a:r>
            <a:r>
              <a:rPr lang="en-US" sz="3600" dirty="0" err="1" smtClean="0">
                <a:solidFill>
                  <a:schemeClr val="tx2">
                    <a:lumMod val="75000"/>
                  </a:schemeClr>
                </a:solidFill>
              </a:rPr>
              <a:t>hồng</a:t>
            </a:r>
            <a:r>
              <a:rPr lang="en-US" sz="3600" dirty="0" smtClean="0">
                <a:solidFill>
                  <a:schemeClr val="tx2">
                    <a:lumMod val="75000"/>
                  </a:schemeClr>
                </a:solidFill>
              </a:rPr>
              <a:t> </a:t>
            </a:r>
            <a:r>
              <a:rPr lang="en-US" sz="3600" dirty="0" err="1" smtClean="0">
                <a:solidFill>
                  <a:schemeClr val="tx2">
                    <a:lumMod val="75000"/>
                  </a:schemeClr>
                </a:solidFill>
              </a:rPr>
              <a:t>hiện</a:t>
            </a:r>
            <a:r>
              <a:rPr lang="en-US" sz="3600" dirty="0" smtClean="0">
                <a:solidFill>
                  <a:schemeClr val="tx2">
                    <a:lumMod val="75000"/>
                  </a:schemeClr>
                </a:solidFill>
              </a:rPr>
              <a:t> </a:t>
            </a:r>
            <a:r>
              <a:rPr lang="en-US" sz="3600" dirty="0" err="1" smtClean="0">
                <a:solidFill>
                  <a:schemeClr val="tx2">
                    <a:lumMod val="75000"/>
                  </a:schemeClr>
                </a:solidFill>
              </a:rPr>
              <a:t>lên</a:t>
            </a:r>
            <a:r>
              <a:rPr lang="en-US" sz="3600" dirty="0" smtClean="0">
                <a:solidFill>
                  <a:schemeClr val="tx2">
                    <a:lumMod val="75000"/>
                  </a:schemeClr>
                </a:solidFill>
              </a:rPr>
              <a:t> </a:t>
            </a:r>
            <a:r>
              <a:rPr lang="en-US" sz="3600" dirty="0" smtClean="0">
                <a:solidFill>
                  <a:schemeClr val="tx2">
                    <a:lumMod val="60000"/>
                    <a:lumOff val="40000"/>
                  </a:schemeClr>
                </a:solidFill>
              </a:rPr>
              <a:t>….. </a:t>
            </a:r>
            <a:r>
              <a:rPr lang="en-US" sz="3600" dirty="0" err="1" smtClean="0">
                <a:solidFill>
                  <a:schemeClr val="tx2">
                    <a:lumMod val="75000"/>
                  </a:schemeClr>
                </a:solidFill>
              </a:rPr>
              <a:t>chân</a:t>
            </a:r>
            <a:r>
              <a:rPr lang="en-US" sz="3600" dirty="0" smtClean="0">
                <a:solidFill>
                  <a:schemeClr val="tx2">
                    <a:lumMod val="75000"/>
                  </a:schemeClr>
                </a:solidFill>
              </a:rPr>
              <a:t> </a:t>
            </a:r>
            <a:r>
              <a:rPr lang="en-US" sz="3600" dirty="0" err="1" smtClean="0">
                <a:solidFill>
                  <a:schemeClr val="tx2">
                    <a:lumMod val="75000"/>
                  </a:schemeClr>
                </a:solidFill>
              </a:rPr>
              <a:t>trời</a:t>
            </a:r>
            <a:r>
              <a:rPr lang="en-US" sz="3600" dirty="0" smtClean="0">
                <a:solidFill>
                  <a:schemeClr val="tx2">
                    <a:lumMod val="75000"/>
                  </a:schemeClr>
                </a:solidFill>
              </a:rPr>
              <a:t>, </a:t>
            </a:r>
            <a:r>
              <a:rPr lang="en-US" sz="3600" dirty="0" err="1" smtClean="0">
                <a:solidFill>
                  <a:schemeClr val="tx2">
                    <a:lumMod val="75000"/>
                  </a:schemeClr>
                </a:solidFill>
              </a:rPr>
              <a:t>sau</a:t>
            </a:r>
            <a:r>
              <a:rPr lang="en-US" sz="3600" dirty="0" smtClean="0">
                <a:solidFill>
                  <a:schemeClr val="tx2">
                    <a:lumMod val="75000"/>
                  </a:schemeClr>
                </a:solidFill>
              </a:rPr>
              <a:t> </a:t>
            </a:r>
            <a:r>
              <a:rPr lang="en-US" sz="3600" dirty="0" err="1" smtClean="0">
                <a:solidFill>
                  <a:schemeClr val="tx2">
                    <a:lumMod val="75000"/>
                  </a:schemeClr>
                </a:solidFill>
              </a:rPr>
              <a:t>rặng</a:t>
            </a:r>
            <a:r>
              <a:rPr lang="en-US" sz="3600" dirty="0" smtClean="0">
                <a:solidFill>
                  <a:schemeClr val="tx2">
                    <a:lumMod val="75000"/>
                  </a:schemeClr>
                </a:solidFill>
              </a:rPr>
              <a:t> </a:t>
            </a:r>
            <a:r>
              <a:rPr lang="en-US" sz="3600" dirty="0" err="1" smtClean="0">
                <a:solidFill>
                  <a:schemeClr val="tx2">
                    <a:lumMod val="75000"/>
                  </a:schemeClr>
                </a:solidFill>
              </a:rPr>
              <a:t>tre</a:t>
            </a:r>
            <a:r>
              <a:rPr lang="en-US" sz="3600" dirty="0" smtClean="0">
                <a:solidFill>
                  <a:schemeClr val="tx2">
                    <a:lumMod val="75000"/>
                  </a:schemeClr>
                </a:solidFill>
              </a:rPr>
              <a:t> </a:t>
            </a:r>
            <a:r>
              <a:rPr lang="en-US" sz="3600" dirty="0" err="1" smtClean="0">
                <a:solidFill>
                  <a:schemeClr val="tx2">
                    <a:lumMod val="75000"/>
                  </a:schemeClr>
                </a:solidFill>
              </a:rPr>
              <a:t>đen</a:t>
            </a:r>
            <a:r>
              <a:rPr lang="en-US" sz="3600" dirty="0" smtClean="0">
                <a:solidFill>
                  <a:schemeClr val="tx2">
                    <a:lumMod val="75000"/>
                  </a:schemeClr>
                </a:solidFill>
              </a:rPr>
              <a:t> ….. </a:t>
            </a:r>
            <a:r>
              <a:rPr lang="en-US" sz="3600" dirty="0" err="1" smtClean="0">
                <a:solidFill>
                  <a:schemeClr val="tx2">
                    <a:lumMod val="75000"/>
                  </a:schemeClr>
                </a:solidFill>
              </a:rPr>
              <a:t>một</a:t>
            </a:r>
            <a:r>
              <a:rPr lang="en-US" sz="3600" dirty="0" smtClean="0">
                <a:solidFill>
                  <a:schemeClr val="tx2">
                    <a:lumMod val="75000"/>
                  </a:schemeClr>
                </a:solidFill>
              </a:rPr>
              <a:t> </a:t>
            </a:r>
            <a:r>
              <a:rPr lang="en-US" sz="3600" dirty="0" err="1" smtClean="0">
                <a:solidFill>
                  <a:schemeClr val="tx2">
                    <a:lumMod val="75000"/>
                  </a:schemeClr>
                </a:solidFill>
              </a:rPr>
              <a:t>ngôi</a:t>
            </a:r>
            <a:r>
              <a:rPr lang="en-US" sz="3600" dirty="0" smtClean="0">
                <a:solidFill>
                  <a:schemeClr val="tx2">
                    <a:lumMod val="75000"/>
                  </a:schemeClr>
                </a:solidFill>
              </a:rPr>
              <a:t> </a:t>
            </a:r>
            <a:r>
              <a:rPr lang="en-US" sz="3600" dirty="0" err="1" smtClean="0">
                <a:solidFill>
                  <a:schemeClr val="tx2">
                    <a:lumMod val="75000"/>
                  </a:schemeClr>
                </a:solidFill>
              </a:rPr>
              <a:t>làng</a:t>
            </a:r>
            <a:r>
              <a:rPr lang="en-US" sz="3600" dirty="0" smtClean="0">
                <a:solidFill>
                  <a:schemeClr val="tx2">
                    <a:lumMod val="75000"/>
                  </a:schemeClr>
                </a:solidFill>
              </a:rPr>
              <a:t> </a:t>
            </a:r>
            <a:r>
              <a:rPr lang="en-US" sz="3600" dirty="0" err="1" smtClean="0">
                <a:solidFill>
                  <a:schemeClr val="tx2">
                    <a:lumMod val="75000"/>
                  </a:schemeClr>
                </a:solidFill>
              </a:rPr>
              <a:t>xa</a:t>
            </a:r>
            <a:r>
              <a:rPr lang="en-US" sz="3600" dirty="0" smtClean="0">
                <a:solidFill>
                  <a:schemeClr val="tx2">
                    <a:lumMod val="75000"/>
                  </a:schemeClr>
                </a:solidFill>
              </a:rPr>
              <a:t>.</a:t>
            </a:r>
            <a:endParaRPr lang="vi-VN" sz="3600" dirty="0">
              <a:solidFill>
                <a:schemeClr val="tx2">
                  <a:lumMod val="75000"/>
                </a:schemeClr>
              </a:solidFill>
            </a:endParaRPr>
          </a:p>
        </p:txBody>
      </p:sp>
      <p:sp>
        <p:nvSpPr>
          <p:cNvPr id="6" name="TextBox 5"/>
          <p:cNvSpPr txBox="1"/>
          <p:nvPr/>
        </p:nvSpPr>
        <p:spPr>
          <a:xfrm>
            <a:off x="533400" y="2971800"/>
            <a:ext cx="8610600" cy="646331"/>
          </a:xfrm>
          <a:prstGeom prst="rect">
            <a:avLst/>
          </a:prstGeom>
          <a:noFill/>
        </p:spPr>
        <p:txBody>
          <a:bodyPr wrap="square" rtlCol="0">
            <a:spAutoFit/>
          </a:bodyPr>
          <a:lstStyle/>
          <a:p>
            <a:r>
              <a:rPr lang="en-US" sz="3200" dirty="0" smtClean="0"/>
              <a:t>c</a:t>
            </a:r>
            <a:r>
              <a:rPr lang="en-US" sz="3600" dirty="0" smtClean="0"/>
              <a:t>/ </a:t>
            </a:r>
            <a:r>
              <a:rPr lang="en-US" sz="3600" dirty="0" err="1" smtClean="0"/>
              <a:t>Trăng</a:t>
            </a:r>
            <a:r>
              <a:rPr lang="en-US" sz="3600" dirty="0" smtClean="0"/>
              <a:t> </a:t>
            </a:r>
            <a:r>
              <a:rPr lang="en-US" sz="3600" dirty="0" err="1" smtClean="0"/>
              <a:t>quầng</a:t>
            </a:r>
            <a:r>
              <a:rPr lang="en-US" sz="3600" dirty="0" smtClean="0"/>
              <a:t> …..  </a:t>
            </a:r>
            <a:r>
              <a:rPr lang="en-US" sz="3600" dirty="0" err="1" smtClean="0"/>
              <a:t>hạn</a:t>
            </a:r>
            <a:r>
              <a:rPr lang="en-US" sz="3600" dirty="0" smtClean="0"/>
              <a:t>, </a:t>
            </a:r>
            <a:r>
              <a:rPr lang="en-US" sz="3600" dirty="0" err="1" smtClean="0"/>
              <a:t>trăng</a:t>
            </a:r>
            <a:r>
              <a:rPr lang="en-US" sz="3600" dirty="0" smtClean="0"/>
              <a:t> </a:t>
            </a:r>
            <a:r>
              <a:rPr lang="en-US" sz="3600" dirty="0" err="1" smtClean="0"/>
              <a:t>tán</a:t>
            </a:r>
            <a:r>
              <a:rPr lang="en-US" sz="3600" dirty="0" smtClean="0"/>
              <a:t> </a:t>
            </a:r>
            <a:r>
              <a:rPr lang="en-US" sz="3200" dirty="0" smtClean="0"/>
              <a:t>…..</a:t>
            </a:r>
            <a:r>
              <a:rPr lang="en-US" sz="3600" dirty="0" smtClean="0"/>
              <a:t>   </a:t>
            </a:r>
            <a:r>
              <a:rPr lang="en-US" sz="3600" dirty="0" err="1" smtClean="0"/>
              <a:t>mưa</a:t>
            </a:r>
            <a:r>
              <a:rPr lang="en-US" sz="3200" dirty="0" smtClean="0"/>
              <a:t>.</a:t>
            </a:r>
            <a:endParaRPr lang="vi-VN" sz="3200" dirty="0"/>
          </a:p>
        </p:txBody>
      </p:sp>
      <p:sp>
        <p:nvSpPr>
          <p:cNvPr id="7" name="TextBox 6"/>
          <p:cNvSpPr txBox="1"/>
          <p:nvPr/>
        </p:nvSpPr>
        <p:spPr>
          <a:xfrm>
            <a:off x="304800" y="3505200"/>
            <a:ext cx="8686800" cy="3477875"/>
          </a:xfrm>
          <a:prstGeom prst="rect">
            <a:avLst/>
          </a:prstGeom>
          <a:noFill/>
        </p:spPr>
        <p:txBody>
          <a:bodyPr wrap="square" rtlCol="0">
            <a:spAutoFit/>
          </a:bodyPr>
          <a:lstStyle/>
          <a:p>
            <a:pPr algn="just"/>
            <a:r>
              <a:rPr lang="en-US" sz="3200" dirty="0" smtClean="0">
                <a:solidFill>
                  <a:schemeClr val="tx2">
                    <a:lumMod val="60000"/>
                    <a:lumOff val="40000"/>
                  </a:schemeClr>
                </a:solidFill>
              </a:rPr>
              <a:t>d/ </a:t>
            </a:r>
            <a:r>
              <a:rPr lang="en-US" sz="3600" dirty="0" err="1" smtClean="0">
                <a:solidFill>
                  <a:schemeClr val="tx2">
                    <a:lumMod val="60000"/>
                    <a:lumOff val="40000"/>
                  </a:schemeClr>
                </a:solidFill>
              </a:rPr>
              <a:t>T</a:t>
            </a:r>
            <a:r>
              <a:rPr lang="en-US" sz="3600" dirty="0" err="1" smtClean="0">
                <a:solidFill>
                  <a:schemeClr val="tx2">
                    <a:lumMod val="75000"/>
                  </a:schemeClr>
                </a:solidFill>
              </a:rPr>
              <a:t>ôi</a:t>
            </a:r>
            <a:r>
              <a:rPr lang="en-US" sz="3600" dirty="0" smtClean="0">
                <a:solidFill>
                  <a:schemeClr val="tx2">
                    <a:lumMod val="75000"/>
                  </a:schemeClr>
                </a:solidFill>
              </a:rPr>
              <a:t> </a:t>
            </a:r>
            <a:r>
              <a:rPr lang="en-US" sz="3600" dirty="0" err="1" smtClean="0">
                <a:solidFill>
                  <a:schemeClr val="tx2">
                    <a:lumMod val="75000"/>
                  </a:schemeClr>
                </a:solidFill>
              </a:rPr>
              <a:t>đã</a:t>
            </a:r>
            <a:r>
              <a:rPr lang="en-US" sz="3600" dirty="0" smtClean="0">
                <a:solidFill>
                  <a:schemeClr val="tx2">
                    <a:lumMod val="75000"/>
                  </a:schemeClr>
                </a:solidFill>
              </a:rPr>
              <a:t> </a:t>
            </a:r>
            <a:r>
              <a:rPr lang="en-US" sz="3600" dirty="0" err="1" smtClean="0">
                <a:solidFill>
                  <a:schemeClr val="tx2">
                    <a:lumMod val="75000"/>
                  </a:schemeClr>
                </a:solidFill>
              </a:rPr>
              <a:t>đi</a:t>
            </a:r>
            <a:r>
              <a:rPr lang="en-US" sz="3600" dirty="0" smtClean="0">
                <a:solidFill>
                  <a:schemeClr val="tx2">
                    <a:lumMod val="75000"/>
                  </a:schemeClr>
                </a:solidFill>
              </a:rPr>
              <a:t> </a:t>
            </a:r>
            <a:r>
              <a:rPr lang="en-US" sz="3600" dirty="0" err="1" smtClean="0">
                <a:solidFill>
                  <a:schemeClr val="tx2">
                    <a:lumMod val="75000"/>
                  </a:schemeClr>
                </a:solidFill>
              </a:rPr>
              <a:t>nhiều</a:t>
            </a:r>
            <a:r>
              <a:rPr lang="en-US" sz="3600" dirty="0" smtClean="0">
                <a:solidFill>
                  <a:schemeClr val="tx2">
                    <a:lumMod val="75000"/>
                  </a:schemeClr>
                </a:solidFill>
              </a:rPr>
              <a:t> </a:t>
            </a:r>
            <a:r>
              <a:rPr lang="en-US" sz="3600" dirty="0" err="1" smtClean="0">
                <a:solidFill>
                  <a:schemeClr val="tx2">
                    <a:lumMod val="75000"/>
                  </a:schemeClr>
                </a:solidFill>
              </a:rPr>
              <a:t>nơi</a:t>
            </a:r>
            <a:r>
              <a:rPr lang="en-US" sz="3600" dirty="0" smtClean="0">
                <a:solidFill>
                  <a:schemeClr val="tx2">
                    <a:lumMod val="75000"/>
                  </a:schemeClr>
                </a:solidFill>
              </a:rPr>
              <a:t>, </a:t>
            </a:r>
            <a:r>
              <a:rPr lang="en-US" sz="3600" dirty="0" err="1" smtClean="0">
                <a:solidFill>
                  <a:schemeClr val="tx2">
                    <a:lumMod val="75000"/>
                  </a:schemeClr>
                </a:solidFill>
              </a:rPr>
              <a:t>đóng</a:t>
            </a:r>
            <a:r>
              <a:rPr lang="en-US" sz="3600" dirty="0" smtClean="0">
                <a:solidFill>
                  <a:schemeClr val="tx2">
                    <a:lumMod val="75000"/>
                  </a:schemeClr>
                </a:solidFill>
              </a:rPr>
              <a:t> </a:t>
            </a:r>
            <a:r>
              <a:rPr lang="en-US" sz="3600" dirty="0" err="1" smtClean="0">
                <a:solidFill>
                  <a:schemeClr val="tx2">
                    <a:lumMod val="75000"/>
                  </a:schemeClr>
                </a:solidFill>
              </a:rPr>
              <a:t>quân</a:t>
            </a:r>
            <a:r>
              <a:rPr lang="en-US" sz="3600" dirty="0" smtClean="0">
                <a:solidFill>
                  <a:schemeClr val="tx2">
                    <a:lumMod val="75000"/>
                  </a:schemeClr>
                </a:solidFill>
              </a:rPr>
              <a:t> ở </a:t>
            </a:r>
            <a:r>
              <a:rPr lang="en-US" sz="3600" dirty="0" err="1" smtClean="0">
                <a:solidFill>
                  <a:schemeClr val="tx2">
                    <a:lumMod val="75000"/>
                  </a:schemeClr>
                </a:solidFill>
              </a:rPr>
              <a:t>nhiều</a:t>
            </a:r>
            <a:r>
              <a:rPr lang="en-US" sz="3600" dirty="0" smtClean="0">
                <a:solidFill>
                  <a:schemeClr val="tx2">
                    <a:lumMod val="75000"/>
                  </a:schemeClr>
                </a:solidFill>
              </a:rPr>
              <a:t> </a:t>
            </a:r>
            <a:r>
              <a:rPr lang="en-US" sz="3600" dirty="0" err="1" smtClean="0">
                <a:solidFill>
                  <a:schemeClr val="tx2">
                    <a:lumMod val="75000"/>
                  </a:schemeClr>
                </a:solidFill>
              </a:rPr>
              <a:t>chỗ</a:t>
            </a:r>
            <a:r>
              <a:rPr lang="en-US" sz="3600" dirty="0" smtClean="0">
                <a:solidFill>
                  <a:schemeClr val="tx2">
                    <a:lumMod val="75000"/>
                  </a:schemeClr>
                </a:solidFill>
              </a:rPr>
              <a:t> </a:t>
            </a:r>
            <a:r>
              <a:rPr lang="en-US" sz="3600" dirty="0" err="1" smtClean="0">
                <a:solidFill>
                  <a:schemeClr val="tx2">
                    <a:lumMod val="75000"/>
                  </a:schemeClr>
                </a:solidFill>
              </a:rPr>
              <a:t>đẹp</a:t>
            </a:r>
            <a:r>
              <a:rPr lang="en-US" sz="3600" dirty="0" smtClean="0">
                <a:solidFill>
                  <a:schemeClr val="tx2">
                    <a:lumMod val="75000"/>
                  </a:schemeClr>
                </a:solidFill>
              </a:rPr>
              <a:t> </a:t>
            </a:r>
            <a:r>
              <a:rPr lang="en-US" sz="3600" dirty="0" err="1" smtClean="0">
                <a:solidFill>
                  <a:schemeClr val="tx2">
                    <a:lumMod val="75000"/>
                  </a:schemeClr>
                </a:solidFill>
              </a:rPr>
              <a:t>hơn</a:t>
            </a:r>
            <a:r>
              <a:rPr lang="en-US" sz="3600" dirty="0" smtClean="0">
                <a:solidFill>
                  <a:schemeClr val="tx2">
                    <a:lumMod val="75000"/>
                  </a:schemeClr>
                </a:solidFill>
              </a:rPr>
              <a:t> </a:t>
            </a:r>
            <a:r>
              <a:rPr lang="en-US" sz="3600" dirty="0" err="1" smtClean="0">
                <a:solidFill>
                  <a:schemeClr val="tx2">
                    <a:lumMod val="75000"/>
                  </a:schemeClr>
                </a:solidFill>
              </a:rPr>
              <a:t>đây</a:t>
            </a:r>
            <a:r>
              <a:rPr lang="en-US" sz="3600" dirty="0" smtClean="0">
                <a:solidFill>
                  <a:schemeClr val="tx2">
                    <a:lumMod val="75000"/>
                  </a:schemeClr>
                </a:solidFill>
              </a:rPr>
              <a:t> </a:t>
            </a:r>
            <a:r>
              <a:rPr lang="en-US" sz="3600" dirty="0" err="1" smtClean="0">
                <a:solidFill>
                  <a:schemeClr val="tx2">
                    <a:lumMod val="75000"/>
                  </a:schemeClr>
                </a:solidFill>
              </a:rPr>
              <a:t>nhiều</a:t>
            </a:r>
            <a:r>
              <a:rPr lang="en-US" sz="3600" dirty="0" smtClean="0">
                <a:solidFill>
                  <a:schemeClr val="tx2">
                    <a:lumMod val="75000"/>
                  </a:schemeClr>
                </a:solidFill>
              </a:rPr>
              <a:t>, </a:t>
            </a:r>
            <a:r>
              <a:rPr lang="en-US" sz="3600" dirty="0" err="1" smtClean="0">
                <a:solidFill>
                  <a:schemeClr val="tx2">
                    <a:lumMod val="75000"/>
                  </a:schemeClr>
                </a:solidFill>
              </a:rPr>
              <a:t>nhân</a:t>
            </a:r>
            <a:r>
              <a:rPr lang="en-US" sz="3600" dirty="0" smtClean="0">
                <a:solidFill>
                  <a:schemeClr val="tx2">
                    <a:lumMod val="75000"/>
                  </a:schemeClr>
                </a:solidFill>
              </a:rPr>
              <a:t> </a:t>
            </a:r>
            <a:r>
              <a:rPr lang="en-US" sz="3600" dirty="0" err="1" smtClean="0">
                <a:solidFill>
                  <a:schemeClr val="tx2">
                    <a:lumMod val="75000"/>
                  </a:schemeClr>
                </a:solidFill>
              </a:rPr>
              <a:t>dân</a:t>
            </a:r>
            <a:r>
              <a:rPr lang="en-US" sz="3600" dirty="0" smtClean="0">
                <a:solidFill>
                  <a:schemeClr val="tx2">
                    <a:lumMod val="75000"/>
                  </a:schemeClr>
                </a:solidFill>
              </a:rPr>
              <a:t> </a:t>
            </a:r>
            <a:r>
              <a:rPr lang="en-US" sz="3600" dirty="0" err="1" smtClean="0">
                <a:solidFill>
                  <a:schemeClr val="tx2">
                    <a:lumMod val="75000"/>
                  </a:schemeClr>
                </a:solidFill>
              </a:rPr>
              <a:t>coi</a:t>
            </a:r>
            <a:r>
              <a:rPr lang="en-US" sz="3600" dirty="0" smtClean="0">
                <a:solidFill>
                  <a:schemeClr val="tx2">
                    <a:lumMod val="75000"/>
                  </a:schemeClr>
                </a:solidFill>
              </a:rPr>
              <a:t> </a:t>
            </a:r>
            <a:r>
              <a:rPr lang="en-US" sz="3600" dirty="0" err="1" smtClean="0">
                <a:solidFill>
                  <a:schemeClr val="tx2">
                    <a:lumMod val="75000"/>
                  </a:schemeClr>
                </a:solidFill>
              </a:rPr>
              <a:t>tôi</a:t>
            </a:r>
            <a:r>
              <a:rPr lang="en-US" sz="3600" dirty="0" smtClean="0">
                <a:solidFill>
                  <a:schemeClr val="tx2">
                    <a:lumMod val="75000"/>
                  </a:schemeClr>
                </a:solidFill>
              </a:rPr>
              <a:t> </a:t>
            </a:r>
            <a:r>
              <a:rPr lang="en-US" sz="3600" dirty="0" err="1" smtClean="0">
                <a:solidFill>
                  <a:schemeClr val="tx2">
                    <a:lumMod val="75000"/>
                  </a:schemeClr>
                </a:solidFill>
              </a:rPr>
              <a:t>như</a:t>
            </a:r>
            <a:r>
              <a:rPr lang="en-US" sz="3600" dirty="0" smtClean="0">
                <a:solidFill>
                  <a:schemeClr val="tx2">
                    <a:lumMod val="75000"/>
                  </a:schemeClr>
                </a:solidFill>
              </a:rPr>
              <a:t> </a:t>
            </a:r>
            <a:r>
              <a:rPr lang="en-US" sz="3600" dirty="0" err="1" smtClean="0">
                <a:solidFill>
                  <a:schemeClr val="tx2">
                    <a:lumMod val="75000"/>
                  </a:schemeClr>
                </a:solidFill>
              </a:rPr>
              <a:t>người</a:t>
            </a:r>
            <a:r>
              <a:rPr lang="en-US" sz="3600" dirty="0" smtClean="0">
                <a:solidFill>
                  <a:schemeClr val="tx2">
                    <a:lumMod val="75000"/>
                  </a:schemeClr>
                </a:solidFill>
              </a:rPr>
              <a:t> </a:t>
            </a:r>
            <a:r>
              <a:rPr lang="en-US" sz="3600" dirty="0" err="1" smtClean="0">
                <a:solidFill>
                  <a:schemeClr val="tx2">
                    <a:lumMod val="75000"/>
                  </a:schemeClr>
                </a:solidFill>
              </a:rPr>
              <a:t>làng</a:t>
            </a:r>
            <a:r>
              <a:rPr lang="en-US" sz="3600" dirty="0" smtClean="0">
                <a:solidFill>
                  <a:schemeClr val="tx2">
                    <a:lumMod val="60000"/>
                    <a:lumOff val="40000"/>
                  </a:schemeClr>
                </a:solidFill>
              </a:rPr>
              <a:t> </a:t>
            </a:r>
            <a:r>
              <a:rPr lang="en-US" sz="4000" dirty="0" smtClean="0">
                <a:solidFill>
                  <a:schemeClr val="tx2">
                    <a:lumMod val="60000"/>
                    <a:lumOff val="40000"/>
                  </a:schemeClr>
                </a:solidFill>
              </a:rPr>
              <a:t>…</a:t>
            </a:r>
            <a:r>
              <a:rPr lang="en-US" sz="3600" dirty="0" err="1" smtClean="0">
                <a:solidFill>
                  <a:schemeClr val="tx2">
                    <a:lumMod val="75000"/>
                  </a:schemeClr>
                </a:solidFill>
              </a:rPr>
              <a:t>yêu</a:t>
            </a:r>
            <a:r>
              <a:rPr lang="en-US" sz="3600" dirty="0" smtClean="0">
                <a:solidFill>
                  <a:schemeClr val="tx2">
                    <a:lumMod val="75000"/>
                  </a:schemeClr>
                </a:solidFill>
              </a:rPr>
              <a:t> </a:t>
            </a:r>
            <a:r>
              <a:rPr lang="en-US" sz="3600" dirty="0" err="1" smtClean="0">
                <a:solidFill>
                  <a:schemeClr val="tx2">
                    <a:lumMod val="75000"/>
                  </a:schemeClr>
                </a:solidFill>
              </a:rPr>
              <a:t>thương</a:t>
            </a:r>
            <a:r>
              <a:rPr lang="en-US" sz="3600" dirty="0" smtClean="0">
                <a:solidFill>
                  <a:schemeClr val="tx2">
                    <a:lumMod val="75000"/>
                  </a:schemeClr>
                </a:solidFill>
              </a:rPr>
              <a:t> </a:t>
            </a:r>
            <a:r>
              <a:rPr lang="en-US" sz="3600" dirty="0" err="1" smtClean="0">
                <a:solidFill>
                  <a:schemeClr val="tx2">
                    <a:lumMod val="75000"/>
                  </a:schemeClr>
                </a:solidFill>
              </a:rPr>
              <a:t>tôi</a:t>
            </a:r>
            <a:r>
              <a:rPr lang="en-US" sz="3600" dirty="0" smtClean="0">
                <a:solidFill>
                  <a:schemeClr val="tx2">
                    <a:lumMod val="75000"/>
                  </a:schemeClr>
                </a:solidFill>
              </a:rPr>
              <a:t> </a:t>
            </a:r>
            <a:r>
              <a:rPr lang="en-US" sz="3600" dirty="0" err="1" smtClean="0">
                <a:solidFill>
                  <a:schemeClr val="tx2">
                    <a:lumMod val="75000"/>
                  </a:schemeClr>
                </a:solidFill>
              </a:rPr>
              <a:t>hết</a:t>
            </a:r>
            <a:r>
              <a:rPr lang="en-US" sz="3600" dirty="0" smtClean="0">
                <a:solidFill>
                  <a:schemeClr val="tx2">
                    <a:lumMod val="75000"/>
                  </a:schemeClr>
                </a:solidFill>
              </a:rPr>
              <a:t> </a:t>
            </a:r>
            <a:r>
              <a:rPr lang="en-US" sz="3600" dirty="0" err="1" smtClean="0">
                <a:solidFill>
                  <a:schemeClr val="tx2">
                    <a:lumMod val="75000"/>
                  </a:schemeClr>
                </a:solidFill>
              </a:rPr>
              <a:t>mực</a:t>
            </a:r>
            <a:r>
              <a:rPr lang="en-US" sz="3600" dirty="0" smtClean="0">
                <a:solidFill>
                  <a:schemeClr val="tx2">
                    <a:lumMod val="60000"/>
                    <a:lumOff val="40000"/>
                  </a:schemeClr>
                </a:solidFill>
              </a:rPr>
              <a:t>, …..     </a:t>
            </a:r>
            <a:r>
              <a:rPr lang="en-US" sz="3600" dirty="0" err="1" smtClean="0">
                <a:solidFill>
                  <a:schemeClr val="tx2">
                    <a:lumMod val="75000"/>
                  </a:schemeClr>
                </a:solidFill>
              </a:rPr>
              <a:t>sao</a:t>
            </a:r>
            <a:r>
              <a:rPr lang="en-US" sz="3600" dirty="0" smtClean="0">
                <a:solidFill>
                  <a:schemeClr val="tx2">
                    <a:lumMod val="75000"/>
                  </a:schemeClr>
                </a:solidFill>
              </a:rPr>
              <a:t> </a:t>
            </a:r>
            <a:r>
              <a:rPr lang="en-US" sz="3600" dirty="0" err="1" smtClean="0">
                <a:solidFill>
                  <a:schemeClr val="tx2">
                    <a:lumMod val="75000"/>
                  </a:schemeClr>
                </a:solidFill>
              </a:rPr>
              <a:t>sức</a:t>
            </a:r>
            <a:r>
              <a:rPr lang="en-US" sz="3600" dirty="0" smtClean="0">
                <a:solidFill>
                  <a:schemeClr val="tx2">
                    <a:lumMod val="75000"/>
                  </a:schemeClr>
                </a:solidFill>
              </a:rPr>
              <a:t> </a:t>
            </a:r>
            <a:r>
              <a:rPr lang="en-US" sz="3600" dirty="0" err="1" smtClean="0">
                <a:solidFill>
                  <a:schemeClr val="tx2">
                    <a:lumMod val="75000"/>
                  </a:schemeClr>
                </a:solidFill>
              </a:rPr>
              <a:t>quyến</a:t>
            </a:r>
            <a:r>
              <a:rPr lang="en-US" sz="3600" dirty="0" smtClean="0">
                <a:solidFill>
                  <a:schemeClr val="tx2">
                    <a:lumMod val="75000"/>
                  </a:schemeClr>
                </a:solidFill>
              </a:rPr>
              <a:t> </a:t>
            </a:r>
            <a:r>
              <a:rPr lang="en-US" sz="3600" dirty="0" err="1" smtClean="0">
                <a:solidFill>
                  <a:schemeClr val="tx2">
                    <a:lumMod val="75000"/>
                  </a:schemeClr>
                </a:solidFill>
              </a:rPr>
              <a:t>rũ</a:t>
            </a:r>
            <a:r>
              <a:rPr lang="en-US" sz="3600" dirty="0" smtClean="0">
                <a:solidFill>
                  <a:schemeClr val="tx2">
                    <a:lumMod val="75000"/>
                  </a:schemeClr>
                </a:solidFill>
              </a:rPr>
              <a:t>, </a:t>
            </a:r>
            <a:r>
              <a:rPr lang="en-US" sz="3600" dirty="0" err="1" smtClean="0">
                <a:solidFill>
                  <a:schemeClr val="tx2">
                    <a:lumMod val="75000"/>
                  </a:schemeClr>
                </a:solidFill>
              </a:rPr>
              <a:t>nhớ</a:t>
            </a:r>
            <a:r>
              <a:rPr lang="en-US" sz="3600" dirty="0" smtClean="0">
                <a:solidFill>
                  <a:schemeClr val="tx2">
                    <a:lumMod val="75000"/>
                  </a:schemeClr>
                </a:solidFill>
              </a:rPr>
              <a:t> </a:t>
            </a:r>
            <a:r>
              <a:rPr lang="en-US" sz="3600" dirty="0" err="1" smtClean="0">
                <a:solidFill>
                  <a:schemeClr val="tx2">
                    <a:lumMod val="75000"/>
                  </a:schemeClr>
                </a:solidFill>
              </a:rPr>
              <a:t>thương</a:t>
            </a:r>
            <a:r>
              <a:rPr lang="en-US" sz="3600" dirty="0" smtClean="0">
                <a:solidFill>
                  <a:schemeClr val="tx2">
                    <a:lumMod val="75000"/>
                  </a:schemeClr>
                </a:solidFill>
              </a:rPr>
              <a:t> </a:t>
            </a:r>
            <a:r>
              <a:rPr lang="en-US" sz="3600" dirty="0" err="1" smtClean="0">
                <a:solidFill>
                  <a:schemeClr val="tx2">
                    <a:lumMod val="75000"/>
                  </a:schemeClr>
                </a:solidFill>
              </a:rPr>
              <a:t>vẫn</a:t>
            </a:r>
            <a:r>
              <a:rPr lang="en-US" sz="3600" dirty="0" smtClean="0">
                <a:solidFill>
                  <a:schemeClr val="tx2">
                    <a:lumMod val="75000"/>
                  </a:schemeClr>
                </a:solidFill>
              </a:rPr>
              <a:t> </a:t>
            </a:r>
            <a:r>
              <a:rPr lang="en-US" sz="3600" dirty="0" err="1" smtClean="0">
                <a:solidFill>
                  <a:schemeClr val="tx2">
                    <a:lumMod val="75000"/>
                  </a:schemeClr>
                </a:solidFill>
              </a:rPr>
              <a:t>không</a:t>
            </a:r>
            <a:r>
              <a:rPr lang="en-US" sz="3600" dirty="0" smtClean="0">
                <a:solidFill>
                  <a:schemeClr val="tx2">
                    <a:lumMod val="75000"/>
                  </a:schemeClr>
                </a:solidFill>
              </a:rPr>
              <a:t> </a:t>
            </a:r>
            <a:r>
              <a:rPr lang="en-US" sz="3600" dirty="0" err="1" smtClean="0">
                <a:solidFill>
                  <a:schemeClr val="tx2">
                    <a:lumMod val="75000"/>
                  </a:schemeClr>
                </a:solidFill>
              </a:rPr>
              <a:t>mãnh</a:t>
            </a:r>
            <a:r>
              <a:rPr lang="en-US" sz="3600" dirty="0" smtClean="0">
                <a:solidFill>
                  <a:schemeClr val="tx2">
                    <a:lumMod val="75000"/>
                  </a:schemeClr>
                </a:solidFill>
              </a:rPr>
              <a:t> </a:t>
            </a:r>
            <a:r>
              <a:rPr lang="en-US" sz="3600" dirty="0" err="1" smtClean="0">
                <a:solidFill>
                  <a:schemeClr val="tx2">
                    <a:lumMod val="75000"/>
                  </a:schemeClr>
                </a:solidFill>
              </a:rPr>
              <a:t>liệt</a:t>
            </a:r>
            <a:r>
              <a:rPr lang="en-US" sz="3600" dirty="0" smtClean="0">
                <a:solidFill>
                  <a:schemeClr val="tx2">
                    <a:lumMod val="75000"/>
                  </a:schemeClr>
                </a:solidFill>
              </a:rPr>
              <a:t>, day </a:t>
            </a:r>
            <a:r>
              <a:rPr lang="en-US" sz="3600" dirty="0" err="1" smtClean="0">
                <a:solidFill>
                  <a:schemeClr val="tx2">
                    <a:lumMod val="75000"/>
                  </a:schemeClr>
                </a:solidFill>
              </a:rPr>
              <a:t>dứt</a:t>
            </a:r>
            <a:r>
              <a:rPr lang="en-US" sz="3600" dirty="0" smtClean="0">
                <a:solidFill>
                  <a:schemeClr val="tx2">
                    <a:lumMod val="75000"/>
                  </a:schemeClr>
                </a:solidFill>
              </a:rPr>
              <a:t> </a:t>
            </a:r>
            <a:r>
              <a:rPr lang="en-US" sz="3600" dirty="0" err="1" smtClean="0">
                <a:solidFill>
                  <a:schemeClr val="tx2">
                    <a:lumMod val="75000"/>
                  </a:schemeClr>
                </a:solidFill>
              </a:rPr>
              <a:t>bằng</a:t>
            </a:r>
            <a:r>
              <a:rPr lang="en-US" sz="3600" dirty="0" smtClean="0">
                <a:solidFill>
                  <a:schemeClr val="tx2">
                    <a:lumMod val="75000"/>
                  </a:schemeClr>
                </a:solidFill>
              </a:rPr>
              <a:t> </a:t>
            </a:r>
            <a:r>
              <a:rPr lang="en-US" sz="3600" dirty="0" err="1" smtClean="0">
                <a:solidFill>
                  <a:schemeClr val="tx2">
                    <a:lumMod val="75000"/>
                  </a:schemeClr>
                </a:solidFill>
              </a:rPr>
              <a:t>mảnh</a:t>
            </a:r>
            <a:r>
              <a:rPr lang="en-US" sz="3600" dirty="0" smtClean="0">
                <a:solidFill>
                  <a:schemeClr val="tx2">
                    <a:lumMod val="75000"/>
                  </a:schemeClr>
                </a:solidFill>
              </a:rPr>
              <a:t> </a:t>
            </a:r>
            <a:r>
              <a:rPr lang="en-US" sz="3600" dirty="0" err="1" smtClean="0">
                <a:solidFill>
                  <a:schemeClr val="tx2">
                    <a:lumMod val="75000"/>
                  </a:schemeClr>
                </a:solidFill>
              </a:rPr>
              <a:t>đất</a:t>
            </a:r>
            <a:r>
              <a:rPr lang="en-US" sz="3600" dirty="0" smtClean="0">
                <a:solidFill>
                  <a:schemeClr val="tx2">
                    <a:lumMod val="75000"/>
                  </a:schemeClr>
                </a:solidFill>
              </a:rPr>
              <a:t> </a:t>
            </a:r>
            <a:r>
              <a:rPr lang="en-US" sz="3600" dirty="0" err="1" smtClean="0">
                <a:solidFill>
                  <a:schemeClr val="tx2">
                    <a:lumMod val="75000"/>
                  </a:schemeClr>
                </a:solidFill>
              </a:rPr>
              <a:t>cọc</a:t>
            </a:r>
            <a:r>
              <a:rPr lang="en-US" sz="3600" dirty="0" smtClean="0">
                <a:solidFill>
                  <a:schemeClr val="tx2">
                    <a:lumMod val="75000"/>
                  </a:schemeClr>
                </a:solidFill>
              </a:rPr>
              <a:t> </a:t>
            </a:r>
            <a:r>
              <a:rPr lang="en-US" sz="3600" dirty="0" err="1" smtClean="0">
                <a:solidFill>
                  <a:schemeClr val="tx2">
                    <a:lumMod val="75000"/>
                  </a:schemeClr>
                </a:solidFill>
              </a:rPr>
              <a:t>cằn</a:t>
            </a:r>
            <a:r>
              <a:rPr lang="en-US" sz="3600" dirty="0" smtClean="0">
                <a:solidFill>
                  <a:schemeClr val="tx2">
                    <a:lumMod val="75000"/>
                  </a:schemeClr>
                </a:solidFill>
              </a:rPr>
              <a:t> </a:t>
            </a:r>
            <a:r>
              <a:rPr lang="en-US" sz="3600" dirty="0" err="1" smtClean="0">
                <a:solidFill>
                  <a:schemeClr val="tx2">
                    <a:lumMod val="75000"/>
                  </a:schemeClr>
                </a:solidFill>
              </a:rPr>
              <a:t>này</a:t>
            </a:r>
            <a:r>
              <a:rPr lang="en-US" sz="3600" dirty="0" smtClean="0">
                <a:solidFill>
                  <a:schemeClr val="tx2">
                    <a:lumMod val="60000"/>
                    <a:lumOff val="40000"/>
                  </a:schemeClr>
                </a:solidFill>
              </a:rPr>
              <a:t>.</a:t>
            </a:r>
            <a:endParaRPr lang="vi-VN" sz="3200" dirty="0">
              <a:solidFill>
                <a:schemeClr val="tx2">
                  <a:lumMod val="60000"/>
                  <a:lumOff val="40000"/>
                </a:schemeClr>
              </a:solidFill>
            </a:endParaRPr>
          </a:p>
        </p:txBody>
      </p:sp>
      <p:sp>
        <p:nvSpPr>
          <p:cNvPr id="8" name="TextBox 7"/>
          <p:cNvSpPr txBox="1"/>
          <p:nvPr/>
        </p:nvSpPr>
        <p:spPr>
          <a:xfrm>
            <a:off x="7239000" y="304800"/>
            <a:ext cx="914400" cy="646331"/>
          </a:xfrm>
          <a:prstGeom prst="rect">
            <a:avLst/>
          </a:prstGeom>
          <a:noFill/>
        </p:spPr>
        <p:txBody>
          <a:bodyPr wrap="square" rtlCol="0">
            <a:spAutoFit/>
          </a:bodyPr>
          <a:lstStyle/>
          <a:p>
            <a:r>
              <a:rPr lang="en-US" sz="3600" dirty="0" err="1" smtClean="0">
                <a:solidFill>
                  <a:srgbClr val="FF0000"/>
                </a:solidFill>
              </a:rPr>
              <a:t>và</a:t>
            </a:r>
            <a:endParaRPr lang="vi-VN" sz="3600" dirty="0">
              <a:solidFill>
                <a:srgbClr val="FF0000"/>
              </a:solidFill>
            </a:endParaRPr>
          </a:p>
        </p:txBody>
      </p:sp>
      <p:sp>
        <p:nvSpPr>
          <p:cNvPr id="9" name="TextBox 8"/>
          <p:cNvSpPr txBox="1"/>
          <p:nvPr/>
        </p:nvSpPr>
        <p:spPr>
          <a:xfrm>
            <a:off x="5638800" y="1244025"/>
            <a:ext cx="914400" cy="584775"/>
          </a:xfrm>
          <a:prstGeom prst="rect">
            <a:avLst/>
          </a:prstGeom>
          <a:noFill/>
        </p:spPr>
        <p:txBody>
          <a:bodyPr wrap="square" rtlCol="0">
            <a:spAutoFit/>
          </a:bodyPr>
          <a:lstStyle/>
          <a:p>
            <a:r>
              <a:rPr lang="en-US" sz="3200" dirty="0" err="1" smtClean="0">
                <a:solidFill>
                  <a:srgbClr val="FF0000"/>
                </a:solidFill>
              </a:rPr>
              <a:t>và</a:t>
            </a:r>
            <a:endParaRPr lang="vi-VN" sz="3200" dirty="0">
              <a:solidFill>
                <a:srgbClr val="FF0000"/>
              </a:solidFill>
            </a:endParaRPr>
          </a:p>
        </p:txBody>
      </p:sp>
      <p:sp>
        <p:nvSpPr>
          <p:cNvPr id="10" name="TextBox 9"/>
          <p:cNvSpPr txBox="1"/>
          <p:nvPr/>
        </p:nvSpPr>
        <p:spPr>
          <a:xfrm>
            <a:off x="7162800" y="1828800"/>
            <a:ext cx="914400" cy="646331"/>
          </a:xfrm>
          <a:prstGeom prst="rect">
            <a:avLst/>
          </a:prstGeom>
          <a:noFill/>
        </p:spPr>
        <p:txBody>
          <a:bodyPr wrap="square" rtlCol="0">
            <a:spAutoFit/>
          </a:bodyPr>
          <a:lstStyle/>
          <a:p>
            <a:r>
              <a:rPr lang="en-US" sz="3600" dirty="0" err="1" smtClean="0">
                <a:solidFill>
                  <a:srgbClr val="FF0000"/>
                </a:solidFill>
              </a:rPr>
              <a:t>của</a:t>
            </a:r>
            <a:endParaRPr lang="vi-VN" sz="3600" dirty="0">
              <a:solidFill>
                <a:srgbClr val="FF0000"/>
              </a:solidFill>
            </a:endParaRPr>
          </a:p>
        </p:txBody>
      </p:sp>
      <p:sp>
        <p:nvSpPr>
          <p:cNvPr id="11" name="TextBox 10"/>
          <p:cNvSpPr txBox="1"/>
          <p:nvPr/>
        </p:nvSpPr>
        <p:spPr>
          <a:xfrm>
            <a:off x="1447800" y="1828800"/>
            <a:ext cx="914400" cy="646331"/>
          </a:xfrm>
          <a:prstGeom prst="rect">
            <a:avLst/>
          </a:prstGeom>
          <a:noFill/>
        </p:spPr>
        <p:txBody>
          <a:bodyPr wrap="square" rtlCol="0">
            <a:spAutoFit/>
          </a:bodyPr>
          <a:lstStyle/>
          <a:p>
            <a:r>
              <a:rPr lang="en-US" sz="3600" dirty="0" smtClean="0">
                <a:solidFill>
                  <a:srgbClr val="FF0000"/>
                </a:solidFill>
              </a:rPr>
              <a:t>ở</a:t>
            </a:r>
            <a:endParaRPr lang="vi-VN" sz="3600" dirty="0">
              <a:solidFill>
                <a:srgbClr val="FF0000"/>
              </a:solidFill>
            </a:endParaRPr>
          </a:p>
        </p:txBody>
      </p:sp>
      <p:sp>
        <p:nvSpPr>
          <p:cNvPr id="12" name="TextBox 11"/>
          <p:cNvSpPr txBox="1"/>
          <p:nvPr/>
        </p:nvSpPr>
        <p:spPr>
          <a:xfrm>
            <a:off x="3352800" y="2971800"/>
            <a:ext cx="914400" cy="646331"/>
          </a:xfrm>
          <a:prstGeom prst="rect">
            <a:avLst/>
          </a:prstGeom>
          <a:noFill/>
        </p:spPr>
        <p:txBody>
          <a:bodyPr wrap="square" rtlCol="0">
            <a:spAutoFit/>
          </a:bodyPr>
          <a:lstStyle/>
          <a:p>
            <a:r>
              <a:rPr lang="en-US" sz="3600" dirty="0" err="1" smtClean="0">
                <a:solidFill>
                  <a:srgbClr val="FF0000"/>
                </a:solidFill>
              </a:rPr>
              <a:t>thì</a:t>
            </a:r>
            <a:r>
              <a:rPr lang="en-US" sz="3200" dirty="0" smtClean="0">
                <a:solidFill>
                  <a:srgbClr val="FF0000"/>
                </a:solidFill>
              </a:rPr>
              <a:t> </a:t>
            </a:r>
            <a:endParaRPr lang="vi-VN" sz="3200" dirty="0">
              <a:solidFill>
                <a:srgbClr val="FF0000"/>
              </a:solidFill>
            </a:endParaRPr>
          </a:p>
        </p:txBody>
      </p:sp>
      <p:sp>
        <p:nvSpPr>
          <p:cNvPr id="13" name="TextBox 12"/>
          <p:cNvSpPr txBox="1"/>
          <p:nvPr/>
        </p:nvSpPr>
        <p:spPr>
          <a:xfrm>
            <a:off x="6858000" y="2971800"/>
            <a:ext cx="914400" cy="584775"/>
          </a:xfrm>
          <a:prstGeom prst="rect">
            <a:avLst/>
          </a:prstGeom>
          <a:noFill/>
        </p:spPr>
        <p:txBody>
          <a:bodyPr wrap="square" rtlCol="0">
            <a:spAutoFit/>
          </a:bodyPr>
          <a:lstStyle/>
          <a:p>
            <a:r>
              <a:rPr lang="en-US" sz="3200" dirty="0" err="1" smtClean="0">
                <a:solidFill>
                  <a:srgbClr val="FF0000"/>
                </a:solidFill>
              </a:rPr>
              <a:t>thì</a:t>
            </a:r>
            <a:r>
              <a:rPr lang="en-US" sz="3200" dirty="0" smtClean="0">
                <a:solidFill>
                  <a:srgbClr val="FF0000"/>
                </a:solidFill>
              </a:rPr>
              <a:t> </a:t>
            </a:r>
            <a:endParaRPr lang="vi-VN" sz="3200" dirty="0">
              <a:solidFill>
                <a:srgbClr val="FF0000"/>
              </a:solidFill>
            </a:endParaRPr>
          </a:p>
        </p:txBody>
      </p:sp>
      <p:sp>
        <p:nvSpPr>
          <p:cNvPr id="14" name="TextBox 13"/>
          <p:cNvSpPr txBox="1"/>
          <p:nvPr/>
        </p:nvSpPr>
        <p:spPr>
          <a:xfrm>
            <a:off x="2514600" y="4648200"/>
            <a:ext cx="914400" cy="584775"/>
          </a:xfrm>
          <a:prstGeom prst="rect">
            <a:avLst/>
          </a:prstGeom>
          <a:noFill/>
        </p:spPr>
        <p:txBody>
          <a:bodyPr wrap="square" rtlCol="0">
            <a:spAutoFit/>
          </a:bodyPr>
          <a:lstStyle/>
          <a:p>
            <a:r>
              <a:rPr lang="en-US" sz="3200" dirty="0" err="1" smtClean="0">
                <a:solidFill>
                  <a:srgbClr val="FF0000"/>
                </a:solidFill>
              </a:rPr>
              <a:t>và</a:t>
            </a:r>
            <a:r>
              <a:rPr lang="en-US" sz="3200" dirty="0" smtClean="0">
                <a:solidFill>
                  <a:srgbClr val="FF0000"/>
                </a:solidFill>
              </a:rPr>
              <a:t> </a:t>
            </a:r>
            <a:endParaRPr lang="vi-VN" sz="3200" dirty="0">
              <a:solidFill>
                <a:srgbClr val="FF0000"/>
              </a:solidFill>
            </a:endParaRPr>
          </a:p>
        </p:txBody>
      </p:sp>
      <p:sp>
        <p:nvSpPr>
          <p:cNvPr id="15" name="TextBox 14"/>
          <p:cNvSpPr txBox="1"/>
          <p:nvPr/>
        </p:nvSpPr>
        <p:spPr>
          <a:xfrm>
            <a:off x="8001000" y="4673025"/>
            <a:ext cx="1371600" cy="584775"/>
          </a:xfrm>
          <a:prstGeom prst="rect">
            <a:avLst/>
          </a:prstGeom>
          <a:noFill/>
        </p:spPr>
        <p:txBody>
          <a:bodyPr wrap="square" rtlCol="0">
            <a:spAutoFit/>
          </a:bodyPr>
          <a:lstStyle/>
          <a:p>
            <a:r>
              <a:rPr lang="en-US" sz="3200" dirty="0" err="1" smtClean="0">
                <a:solidFill>
                  <a:srgbClr val="FF0000"/>
                </a:solidFill>
              </a:rPr>
              <a:t>nhưng</a:t>
            </a:r>
            <a:r>
              <a:rPr lang="en-US" sz="3200" dirty="0" smtClean="0">
                <a:solidFill>
                  <a:srgbClr val="FF0000"/>
                </a:solidFill>
              </a:rPr>
              <a:t> </a:t>
            </a:r>
            <a:endParaRPr lang="vi-VN" sz="32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500" fill="hold"/>
                                        <p:tgtEl>
                                          <p:spTgt spid="12"/>
                                        </p:tgtEl>
                                        <p:attrNameLst>
                                          <p:attrName>ppt_x</p:attrName>
                                        </p:attrNameLst>
                                      </p:cBhvr>
                                      <p:tavLst>
                                        <p:tav tm="0">
                                          <p:val>
                                            <p:strVal val="#ppt_x"/>
                                          </p:val>
                                        </p:tav>
                                        <p:tav tm="100000">
                                          <p:val>
                                            <p:strVal val="#ppt_x"/>
                                          </p:val>
                                        </p:tav>
                                      </p:tavLst>
                                    </p:anim>
                                    <p:anim calcmode="lin" valueType="num">
                                      <p:cBhvr additive="base">
                                        <p:cTn id="3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additive="base">
                                        <p:cTn id="37" dur="500" fill="hold"/>
                                        <p:tgtEl>
                                          <p:spTgt spid="13"/>
                                        </p:tgtEl>
                                        <p:attrNameLst>
                                          <p:attrName>ppt_x</p:attrName>
                                        </p:attrNameLst>
                                      </p:cBhvr>
                                      <p:tavLst>
                                        <p:tav tm="0">
                                          <p:val>
                                            <p:strVal val="#ppt_x"/>
                                          </p:val>
                                        </p:tav>
                                        <p:tav tm="100000">
                                          <p:val>
                                            <p:strVal val="#ppt_x"/>
                                          </p:val>
                                        </p:tav>
                                      </p:tavLst>
                                    </p:anim>
                                    <p:anim calcmode="lin" valueType="num">
                                      <p:cBhvr additive="base">
                                        <p:cTn id="3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anim calcmode="lin" valueType="num">
                                      <p:cBhvr additive="base">
                                        <p:cTn id="43" dur="500" fill="hold"/>
                                        <p:tgtEl>
                                          <p:spTgt spid="14"/>
                                        </p:tgtEl>
                                        <p:attrNameLst>
                                          <p:attrName>ppt_x</p:attrName>
                                        </p:attrNameLst>
                                      </p:cBhvr>
                                      <p:tavLst>
                                        <p:tav tm="0">
                                          <p:val>
                                            <p:strVal val="#ppt_x"/>
                                          </p:val>
                                        </p:tav>
                                        <p:tav tm="100000">
                                          <p:val>
                                            <p:strVal val="#ppt_x"/>
                                          </p:val>
                                        </p:tav>
                                      </p:tavLst>
                                    </p:anim>
                                    <p:anim calcmode="lin" valueType="num">
                                      <p:cBhvr additive="base">
                                        <p:cTn id="4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5"/>
                                        </p:tgtEl>
                                        <p:attrNameLst>
                                          <p:attrName>style.visibility</p:attrName>
                                        </p:attrNameLst>
                                      </p:cBhvr>
                                      <p:to>
                                        <p:strVal val="visible"/>
                                      </p:to>
                                    </p:set>
                                    <p:anim calcmode="lin" valueType="num">
                                      <p:cBhvr additive="base">
                                        <p:cTn id="49" dur="500" fill="hold"/>
                                        <p:tgtEl>
                                          <p:spTgt spid="15"/>
                                        </p:tgtEl>
                                        <p:attrNameLst>
                                          <p:attrName>ppt_x</p:attrName>
                                        </p:attrNameLst>
                                      </p:cBhvr>
                                      <p:tavLst>
                                        <p:tav tm="0">
                                          <p:val>
                                            <p:strVal val="#ppt_x"/>
                                          </p:val>
                                        </p:tav>
                                        <p:tav tm="100000">
                                          <p:val>
                                            <p:strVal val="#ppt_x"/>
                                          </p:val>
                                        </p:tav>
                                      </p:tavLst>
                                    </p:anim>
                                    <p:anim calcmode="lin" valueType="num">
                                      <p:cBhvr additive="base">
                                        <p:cTn id="5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P spid="13" grpId="0"/>
      <p:bldP spid="14" grpId="0"/>
      <p:bldP spid="1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8001000" cy="2057400"/>
          </a:xfrm>
        </p:spPr>
        <p:txBody>
          <a:bodyPr>
            <a:noAutofit/>
          </a:bodyPr>
          <a:lstStyle/>
          <a:p>
            <a:pPr algn="l"/>
            <a:r>
              <a:rPr lang="en-US" sz="3600" dirty="0" smtClean="0"/>
              <a:t>4. </a:t>
            </a:r>
            <a:r>
              <a:rPr lang="en-US" sz="4000" dirty="0" err="1" smtClean="0"/>
              <a:t>Đặt</a:t>
            </a:r>
            <a:r>
              <a:rPr lang="en-US" sz="4000" dirty="0" smtClean="0"/>
              <a:t> </a:t>
            </a:r>
            <a:r>
              <a:rPr lang="en-US" sz="4000" dirty="0" err="1" smtClean="0"/>
              <a:t>câu</a:t>
            </a:r>
            <a:r>
              <a:rPr lang="en-US" sz="4000" dirty="0" smtClean="0"/>
              <a:t> </a:t>
            </a:r>
            <a:r>
              <a:rPr lang="en-US" sz="4000" dirty="0" err="1" smtClean="0"/>
              <a:t>với</a:t>
            </a:r>
            <a:r>
              <a:rPr lang="en-US" sz="4000" dirty="0" smtClean="0"/>
              <a:t> </a:t>
            </a:r>
            <a:r>
              <a:rPr lang="en-US" sz="4000" dirty="0" err="1" smtClean="0"/>
              <a:t>mỗi</a:t>
            </a:r>
            <a:r>
              <a:rPr lang="en-US" sz="4000" dirty="0" smtClean="0"/>
              <a:t> </a:t>
            </a:r>
            <a:r>
              <a:rPr lang="en-US" sz="4000" dirty="0" err="1" smtClean="0"/>
              <a:t>quan</a:t>
            </a:r>
            <a:r>
              <a:rPr lang="en-US" sz="4000" dirty="0" smtClean="0"/>
              <a:t> </a:t>
            </a:r>
            <a:r>
              <a:rPr lang="en-US" sz="4000" dirty="0" err="1" smtClean="0"/>
              <a:t>hệ</a:t>
            </a:r>
            <a:r>
              <a:rPr lang="en-US" sz="4000" dirty="0" smtClean="0"/>
              <a:t> </a:t>
            </a:r>
            <a:r>
              <a:rPr lang="en-US" sz="4000" dirty="0" err="1" smtClean="0"/>
              <a:t>từ</a:t>
            </a:r>
            <a:r>
              <a:rPr lang="en-US" sz="4000" dirty="0" smtClean="0"/>
              <a:t> </a:t>
            </a:r>
            <a:r>
              <a:rPr lang="en-US" sz="4000" dirty="0" err="1" smtClean="0"/>
              <a:t>sau</a:t>
            </a:r>
            <a:r>
              <a:rPr lang="en-US" sz="4000" dirty="0" smtClean="0"/>
              <a:t>:</a:t>
            </a:r>
            <a:br>
              <a:rPr lang="en-US" sz="4000" dirty="0" smtClean="0"/>
            </a:br>
            <a:r>
              <a:rPr lang="en-US" sz="4000" b="1" i="1" dirty="0" err="1" smtClean="0"/>
              <a:t>mà</a:t>
            </a:r>
            <a:r>
              <a:rPr lang="en-US" sz="4000" b="1" i="1" dirty="0" smtClean="0"/>
              <a:t>, </a:t>
            </a:r>
            <a:r>
              <a:rPr lang="en-US" sz="4000" b="1" i="1" dirty="0" err="1" smtClean="0"/>
              <a:t>thì</a:t>
            </a:r>
            <a:r>
              <a:rPr lang="en-US" sz="4000" b="1" i="1" dirty="0" smtClean="0"/>
              <a:t>, </a:t>
            </a:r>
            <a:r>
              <a:rPr lang="en-US" sz="4000" b="1" i="1" dirty="0" err="1" smtClean="0"/>
              <a:t>bằng</a:t>
            </a:r>
            <a:r>
              <a:rPr lang="en-US" sz="4000" b="1" i="1" dirty="0" smtClean="0"/>
              <a:t>.</a:t>
            </a:r>
            <a:endParaRPr lang="vi-VN" sz="36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TRÒ CHƠI</a:t>
            </a:r>
            <a:endParaRPr lang="vi-VN" dirty="0"/>
          </a:p>
        </p:txBody>
      </p:sp>
      <p:pic>
        <p:nvPicPr>
          <p:cNvPr id="24" name="Content Placeholder 23" descr="DSC00009.JPG"/>
          <p:cNvPicPr>
            <a:picLocks noGrp="1" noChangeAspect="1"/>
          </p:cNvPicPr>
          <p:nvPr>
            <p:ph idx="1"/>
          </p:nvPr>
        </p:nvPicPr>
        <p:blipFill>
          <a:blip r:embed="rId2" cstate="print"/>
          <a:stretch>
            <a:fillRect/>
          </a:stretch>
        </p:blipFill>
        <p:spPr>
          <a:xfrm>
            <a:off x="533400" y="1600200"/>
            <a:ext cx="8305799" cy="4724400"/>
          </a:xfrm>
        </p:spPr>
      </p:pic>
      <p:sp>
        <p:nvSpPr>
          <p:cNvPr id="15" name="Rounded Rectangle 14">
            <a:hlinkClick r:id="rId3" action="ppaction://hlinksldjump"/>
          </p:cNvPr>
          <p:cNvSpPr/>
          <p:nvPr/>
        </p:nvSpPr>
        <p:spPr>
          <a:xfrm>
            <a:off x="533400" y="1600200"/>
            <a:ext cx="4267200" cy="2362200"/>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dirty="0"/>
          </a:p>
        </p:txBody>
      </p:sp>
      <p:sp>
        <p:nvSpPr>
          <p:cNvPr id="16" name="Rounded Rectangle 15">
            <a:hlinkClick r:id="rId4" action="ppaction://hlinksldjump"/>
          </p:cNvPr>
          <p:cNvSpPr/>
          <p:nvPr/>
        </p:nvSpPr>
        <p:spPr>
          <a:xfrm>
            <a:off x="4800600" y="1600200"/>
            <a:ext cx="4038600" cy="2362200"/>
          </a:xfrm>
          <a:prstGeom prst="roundRect">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7" name="Rounded Rectangle 16">
            <a:hlinkClick r:id="rId5" action="ppaction://hlinksldjump"/>
          </p:cNvPr>
          <p:cNvSpPr/>
          <p:nvPr/>
        </p:nvSpPr>
        <p:spPr>
          <a:xfrm>
            <a:off x="4800600" y="3962400"/>
            <a:ext cx="4038600" cy="23622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8" name="Rounded Rectangle 17">
            <a:hlinkClick r:id="rId6" action="ppaction://hlinksldjump"/>
          </p:cNvPr>
          <p:cNvSpPr/>
          <p:nvPr/>
        </p:nvSpPr>
        <p:spPr>
          <a:xfrm>
            <a:off x="533400" y="3962400"/>
            <a:ext cx="4267200" cy="2362200"/>
          </a:xfrm>
          <a:prstGeom prst="roundRect">
            <a:avLst/>
          </a:prstGeom>
          <a:solidFill>
            <a:srgbClr val="1FED2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1" nodeType="clickEffect">
                                  <p:stCondLst>
                                    <p:cond delay="0"/>
                                  </p:stCondLst>
                                  <p:childTnLst>
                                    <p:animEffect transition="out" filter="blinds(horizontal)">
                                      <p:cBhvr>
                                        <p:cTn id="6" dur="500"/>
                                        <p:tgtEl>
                                          <p:spTgt spid="17"/>
                                        </p:tgtEl>
                                      </p:cBhvr>
                                    </p:animEffect>
                                    <p:set>
                                      <p:cBhvr>
                                        <p:cTn id="7" dur="1" fill="hold">
                                          <p:stCondLst>
                                            <p:cond delay="499"/>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8" restart="whenNotActive" fill="hold" evtFilter="cancelBubble" nodeType="interactiveSeq">
                <p:stCondLst>
                  <p:cond evt="onClick" delay="0">
                    <p:tgtEl>
                      <p:spTgt spid="15"/>
                    </p:tgtEl>
                  </p:cond>
                </p:stCondLst>
                <p:endSync evt="end" delay="0">
                  <p:rtn val="all"/>
                </p:endSync>
                <p:childTnLst>
                  <p:par>
                    <p:cTn id="9" fill="hold">
                      <p:stCondLst>
                        <p:cond delay="0"/>
                      </p:stCondLst>
                      <p:childTnLst>
                        <p:par>
                          <p:cTn id="10" fill="hold">
                            <p:stCondLst>
                              <p:cond delay="0"/>
                            </p:stCondLst>
                            <p:childTnLst>
                              <p:par>
                                <p:cTn id="11" presetID="4" presetClass="exit" presetSubtype="16" fill="hold" grpId="0" nodeType="clickEffect">
                                  <p:stCondLst>
                                    <p:cond delay="0"/>
                                  </p:stCondLst>
                                  <p:childTnLst>
                                    <p:animEffect transition="out" filter="box(in)">
                                      <p:cBhvr>
                                        <p:cTn id="12" dur="500"/>
                                        <p:tgtEl>
                                          <p:spTgt spid="15"/>
                                        </p:tgtEl>
                                      </p:cBhvr>
                                    </p:animEffect>
                                    <p:set>
                                      <p:cBhvr>
                                        <p:cTn id="13" dur="1" fill="hold">
                                          <p:stCondLst>
                                            <p:cond delay="499"/>
                                          </p:stCondLst>
                                        </p:cTn>
                                        <p:tgtEl>
                                          <p:spTgt spid="15"/>
                                        </p:tgtEl>
                                        <p:attrNameLst>
                                          <p:attrName>style.visibility</p:attrName>
                                        </p:attrNameLst>
                                      </p:cBhvr>
                                      <p:to>
                                        <p:strVal val="hidden"/>
                                      </p:to>
                                    </p:set>
                                  </p:childTnLst>
                                </p:cTn>
                              </p:par>
                            </p:childTnLst>
                          </p:cTn>
                        </p:par>
                      </p:childTnLst>
                    </p:cTn>
                  </p:par>
                </p:childTnLst>
              </p:cTn>
              <p:nextCondLst>
                <p:cond evt="onClick" delay="0">
                  <p:tgtEl>
                    <p:spTgt spid="15"/>
                  </p:tgtEl>
                </p:cond>
              </p:nextCondLst>
            </p:seq>
            <p:seq concurrent="1" nextAc="seek">
              <p:cTn id="14" restart="whenNotActive" fill="hold" evtFilter="cancelBubble" nodeType="interactiveSeq">
                <p:stCondLst>
                  <p:cond evt="onClick" delay="0">
                    <p:tgtEl>
                      <p:spTgt spid="16"/>
                    </p:tgtEl>
                  </p:cond>
                </p:stCondLst>
                <p:endSync evt="end" delay="0">
                  <p:rtn val="all"/>
                </p:endSync>
                <p:childTnLst>
                  <p:par>
                    <p:cTn id="15" fill="hold">
                      <p:stCondLst>
                        <p:cond delay="0"/>
                      </p:stCondLst>
                      <p:childTnLst>
                        <p:par>
                          <p:cTn id="16" fill="hold">
                            <p:stCondLst>
                              <p:cond delay="0"/>
                            </p:stCondLst>
                            <p:childTnLst>
                              <p:par>
                                <p:cTn id="17" presetID="5" presetClass="exit" presetSubtype="10" fill="hold" grpId="0" nodeType="clickEffect">
                                  <p:stCondLst>
                                    <p:cond delay="0"/>
                                  </p:stCondLst>
                                  <p:childTnLst>
                                    <p:animEffect transition="out" filter="checkerboard(across)">
                                      <p:cBhvr>
                                        <p:cTn id="18" dur="500"/>
                                        <p:tgtEl>
                                          <p:spTgt spid="16"/>
                                        </p:tgtEl>
                                      </p:cBhvr>
                                    </p:animEffect>
                                    <p:set>
                                      <p:cBhvr>
                                        <p:cTn id="19" dur="1" fill="hold">
                                          <p:stCondLst>
                                            <p:cond delay="499"/>
                                          </p:stCondLst>
                                        </p:cTn>
                                        <p:tgtEl>
                                          <p:spTgt spid="16"/>
                                        </p:tgtEl>
                                        <p:attrNameLst>
                                          <p:attrName>style.visibility</p:attrName>
                                        </p:attrNameLst>
                                      </p:cBhvr>
                                      <p:to>
                                        <p:strVal val="hidden"/>
                                      </p:to>
                                    </p:set>
                                  </p:childTnLst>
                                </p:cTn>
                              </p:par>
                            </p:childTnLst>
                          </p:cTn>
                        </p:par>
                      </p:childTnLst>
                    </p:cTn>
                  </p:par>
                </p:childTnLst>
              </p:cTn>
              <p:nextCondLst>
                <p:cond evt="onClick" delay="0">
                  <p:tgtEl>
                    <p:spTgt spid="16"/>
                  </p:tgtEl>
                </p:cond>
              </p:nextCondLst>
            </p:seq>
            <p:seq concurrent="1" nextAc="seek">
              <p:cTn id="20" restart="whenNotActive" fill="hold" evtFilter="cancelBubble" nodeType="interactiveSeq">
                <p:stCondLst>
                  <p:cond evt="onClick" delay="0">
                    <p:tgtEl>
                      <p:spTgt spid="18"/>
                    </p:tgtEl>
                  </p:cond>
                </p:stCondLst>
                <p:endSync evt="end" delay="0">
                  <p:rtn val="all"/>
                </p:endSync>
                <p:childTnLst>
                  <p:par>
                    <p:cTn id="21" fill="hold">
                      <p:stCondLst>
                        <p:cond delay="0"/>
                      </p:stCondLst>
                      <p:childTnLst>
                        <p:par>
                          <p:cTn id="22" fill="hold">
                            <p:stCondLst>
                              <p:cond delay="0"/>
                            </p:stCondLst>
                            <p:childTnLst>
                              <p:par>
                                <p:cTn id="23" presetID="8" presetClass="exit" presetSubtype="16" fill="hold" grpId="0" nodeType="clickEffect">
                                  <p:stCondLst>
                                    <p:cond delay="0"/>
                                  </p:stCondLst>
                                  <p:childTnLst>
                                    <p:animEffect transition="out" filter="diamond(in)">
                                      <p:cBhvr>
                                        <p:cTn id="24" dur="2000"/>
                                        <p:tgtEl>
                                          <p:spTgt spid="18"/>
                                        </p:tgtEl>
                                      </p:cBhvr>
                                    </p:animEffect>
                                    <p:set>
                                      <p:cBhvr>
                                        <p:cTn id="25" dur="1" fill="hold">
                                          <p:stCondLst>
                                            <p:cond delay="1999"/>
                                          </p:stCondLst>
                                        </p:cTn>
                                        <p:tgtEl>
                                          <p:spTgt spid="18"/>
                                        </p:tgtEl>
                                        <p:attrNameLst>
                                          <p:attrName>style.visibility</p:attrName>
                                        </p:attrNameLst>
                                      </p:cBhvr>
                                      <p:to>
                                        <p:strVal val="hidden"/>
                                      </p:to>
                                    </p:set>
                                  </p:childTnLst>
                                </p:cTn>
                              </p:par>
                            </p:childTnLst>
                          </p:cTn>
                        </p:par>
                      </p:childTnLst>
                    </p:cTn>
                  </p:par>
                </p:childTnLst>
              </p:cTn>
              <p:nextCondLst>
                <p:cond evt="onClick" delay="0">
                  <p:tgtEl>
                    <p:spTgt spid="18"/>
                  </p:tgtEl>
                </p:cond>
              </p:nextCondLst>
            </p:seq>
            <p:seq concurrent="1" nextAc="seek">
              <p:cTn id="26" restart="whenNotActive" fill="hold" evtFilter="cancelBubble" nodeType="interactiveSeq">
                <p:stCondLst>
                  <p:cond evt="onClick" delay="0">
                    <p:tgtEl>
                      <p:spTgt spid="17"/>
                    </p:tgtEl>
                  </p:cond>
                </p:stCondLst>
                <p:endSync evt="end" delay="0">
                  <p:rtn val="all"/>
                </p:endSync>
                <p:childTnLst>
                  <p:par>
                    <p:cTn id="27" fill="hold">
                      <p:stCondLst>
                        <p:cond delay="0"/>
                      </p:stCondLst>
                      <p:childTnLst>
                        <p:par>
                          <p:cTn id="28" fill="hold">
                            <p:stCondLst>
                              <p:cond delay="0"/>
                            </p:stCondLst>
                            <p:childTnLst>
                              <p:par>
                                <p:cTn id="29" presetID="2" presetClass="exit" presetSubtype="4" fill="hold" grpId="0" nodeType="clickEffect">
                                  <p:stCondLst>
                                    <p:cond delay="0"/>
                                  </p:stCondLst>
                                  <p:childTnLst>
                                    <p:anim calcmode="lin" valueType="num">
                                      <p:cBhvr additive="base">
                                        <p:cTn id="30" dur="500"/>
                                        <p:tgtEl>
                                          <p:spTgt spid="17"/>
                                        </p:tgtEl>
                                        <p:attrNameLst>
                                          <p:attrName>ppt_x</p:attrName>
                                        </p:attrNameLst>
                                      </p:cBhvr>
                                      <p:tavLst>
                                        <p:tav tm="0">
                                          <p:val>
                                            <p:strVal val="ppt_x"/>
                                          </p:val>
                                        </p:tav>
                                        <p:tav tm="100000">
                                          <p:val>
                                            <p:strVal val="ppt_x"/>
                                          </p:val>
                                        </p:tav>
                                      </p:tavLst>
                                    </p:anim>
                                    <p:anim calcmode="lin" valueType="num">
                                      <p:cBhvr additive="base">
                                        <p:cTn id="31" dur="500"/>
                                        <p:tgtEl>
                                          <p:spTgt spid="17"/>
                                        </p:tgtEl>
                                        <p:attrNameLst>
                                          <p:attrName>ppt_y</p:attrName>
                                        </p:attrNameLst>
                                      </p:cBhvr>
                                      <p:tavLst>
                                        <p:tav tm="0">
                                          <p:val>
                                            <p:strVal val="ppt_y"/>
                                          </p:val>
                                        </p:tav>
                                        <p:tav tm="100000">
                                          <p:val>
                                            <p:strVal val="1+ppt_h/2"/>
                                          </p:val>
                                        </p:tav>
                                      </p:tavLst>
                                    </p:anim>
                                    <p:set>
                                      <p:cBhvr>
                                        <p:cTn id="32" dur="1" fill="hold">
                                          <p:stCondLst>
                                            <p:cond delay="499"/>
                                          </p:stCondLst>
                                        </p:cTn>
                                        <p:tgtEl>
                                          <p:spTgt spid="17"/>
                                        </p:tgtEl>
                                        <p:attrNameLst>
                                          <p:attrName>style.visibility</p:attrName>
                                        </p:attrNameLst>
                                      </p:cBhvr>
                                      <p:to>
                                        <p:strVal val="hidden"/>
                                      </p:to>
                                    </p:set>
                                  </p:childTnLst>
                                </p:cTn>
                              </p:par>
                            </p:childTnLst>
                          </p:cTn>
                        </p:par>
                      </p:childTnLst>
                    </p:cTn>
                  </p:par>
                </p:childTnLst>
              </p:cTn>
              <p:nextCondLst>
                <p:cond evt="onClick" delay="0">
                  <p:tgtEl>
                    <p:spTgt spid="17"/>
                  </p:tgtEl>
                </p:cond>
              </p:nextCondLst>
            </p:seq>
          </p:childTnLst>
        </p:cTn>
      </p:par>
    </p:tnLst>
    <p:bldLst>
      <p:bldP spid="15" grpId="0" animBg="1"/>
      <p:bldP spid="16" grpId="0" animBg="1"/>
      <p:bldP spid="17" grpId="0" animBg="1"/>
      <p:bldP spid="17" grpId="1" animBg="1"/>
      <p:bldP spid="1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90800" y="2438400"/>
            <a:ext cx="4724400" cy="32004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dirty="0"/>
          </a:p>
        </p:txBody>
      </p:sp>
      <p:sp>
        <p:nvSpPr>
          <p:cNvPr id="6" name="TextBox 5"/>
          <p:cNvSpPr txBox="1"/>
          <p:nvPr/>
        </p:nvSpPr>
        <p:spPr>
          <a:xfrm>
            <a:off x="609600" y="1981200"/>
            <a:ext cx="7620000" cy="1446550"/>
          </a:xfrm>
          <a:prstGeom prst="rect">
            <a:avLst/>
          </a:prstGeom>
          <a:noFill/>
        </p:spPr>
        <p:txBody>
          <a:bodyPr wrap="square" rtlCol="0">
            <a:spAutoFit/>
          </a:bodyPr>
          <a:lstStyle/>
          <a:p>
            <a:r>
              <a:rPr lang="en-US" sz="4400" b="1" i="1" dirty="0" err="1" smtClean="0">
                <a:solidFill>
                  <a:srgbClr val="000099"/>
                </a:solidFill>
              </a:rPr>
              <a:t>Đặt</a:t>
            </a:r>
            <a:r>
              <a:rPr lang="en-US" sz="4400" b="1" i="1" dirty="0" smtClean="0">
                <a:solidFill>
                  <a:srgbClr val="000099"/>
                </a:solidFill>
              </a:rPr>
              <a:t> </a:t>
            </a:r>
            <a:r>
              <a:rPr lang="en-US" sz="4400" b="1" i="1" dirty="0" err="1" smtClean="0">
                <a:solidFill>
                  <a:srgbClr val="000099"/>
                </a:solidFill>
              </a:rPr>
              <a:t>câu</a:t>
            </a:r>
            <a:r>
              <a:rPr lang="en-US" sz="4400" b="1" i="1" dirty="0" smtClean="0">
                <a:solidFill>
                  <a:srgbClr val="000099"/>
                </a:solidFill>
              </a:rPr>
              <a:t> </a:t>
            </a:r>
            <a:r>
              <a:rPr lang="en-US" sz="4400" b="1" i="1" dirty="0" err="1" smtClean="0">
                <a:solidFill>
                  <a:srgbClr val="000099"/>
                </a:solidFill>
              </a:rPr>
              <a:t>với</a:t>
            </a:r>
            <a:r>
              <a:rPr lang="en-US" sz="4400" b="1" i="1" dirty="0" smtClean="0">
                <a:solidFill>
                  <a:srgbClr val="000099"/>
                </a:solidFill>
              </a:rPr>
              <a:t> </a:t>
            </a:r>
            <a:r>
              <a:rPr lang="en-US" sz="4400" b="1" i="1" dirty="0" err="1" smtClean="0">
                <a:solidFill>
                  <a:srgbClr val="000099"/>
                </a:solidFill>
              </a:rPr>
              <a:t>cặp</a:t>
            </a:r>
            <a:r>
              <a:rPr lang="en-US" sz="4400" b="1" i="1" dirty="0" smtClean="0">
                <a:solidFill>
                  <a:srgbClr val="000099"/>
                </a:solidFill>
              </a:rPr>
              <a:t> </a:t>
            </a:r>
            <a:r>
              <a:rPr lang="en-US" sz="4400" b="1" i="1" dirty="0" err="1" smtClean="0">
                <a:solidFill>
                  <a:srgbClr val="000099"/>
                </a:solidFill>
              </a:rPr>
              <a:t>quan</a:t>
            </a:r>
            <a:r>
              <a:rPr lang="en-US" sz="4400" b="1" i="1" dirty="0" smtClean="0">
                <a:solidFill>
                  <a:srgbClr val="000099"/>
                </a:solidFill>
              </a:rPr>
              <a:t> </a:t>
            </a:r>
            <a:r>
              <a:rPr lang="en-US" sz="4400" b="1" i="1" dirty="0" err="1" smtClean="0">
                <a:solidFill>
                  <a:srgbClr val="000099"/>
                </a:solidFill>
              </a:rPr>
              <a:t>hệ</a:t>
            </a:r>
            <a:r>
              <a:rPr lang="en-US" sz="4400" b="1" i="1" dirty="0" smtClean="0">
                <a:solidFill>
                  <a:srgbClr val="000099"/>
                </a:solidFill>
              </a:rPr>
              <a:t> </a:t>
            </a:r>
            <a:r>
              <a:rPr lang="en-US" sz="4400" b="1" i="1" dirty="0" err="1" smtClean="0">
                <a:solidFill>
                  <a:srgbClr val="000099"/>
                </a:solidFill>
              </a:rPr>
              <a:t>từ</a:t>
            </a:r>
            <a:r>
              <a:rPr lang="en-US" sz="4400" b="1" i="1" dirty="0" smtClean="0">
                <a:solidFill>
                  <a:srgbClr val="000099"/>
                </a:solidFill>
              </a:rPr>
              <a:t> : “</a:t>
            </a:r>
            <a:r>
              <a:rPr lang="en-US" sz="4400" b="1" i="1" dirty="0" err="1" smtClean="0">
                <a:solidFill>
                  <a:srgbClr val="000099"/>
                </a:solidFill>
              </a:rPr>
              <a:t>Nếu</a:t>
            </a:r>
            <a:r>
              <a:rPr lang="en-US" sz="4400" b="1" i="1" dirty="0" smtClean="0">
                <a:solidFill>
                  <a:srgbClr val="000099"/>
                </a:solidFill>
              </a:rPr>
              <a:t> … </a:t>
            </a:r>
            <a:r>
              <a:rPr lang="en-US" sz="4400" b="1" i="1" dirty="0" err="1" smtClean="0">
                <a:solidFill>
                  <a:srgbClr val="000099"/>
                </a:solidFill>
              </a:rPr>
              <a:t>thì</a:t>
            </a:r>
            <a:r>
              <a:rPr lang="en-US" sz="4400" b="1" i="1" dirty="0" smtClean="0">
                <a:solidFill>
                  <a:srgbClr val="000099"/>
                </a:solidFill>
              </a:rPr>
              <a:t>”</a:t>
            </a:r>
            <a:endParaRPr lang="vi-VN" sz="4400" b="1" i="1" dirty="0" smtClean="0">
              <a:solidFill>
                <a:srgbClr val="000099"/>
              </a:solidFill>
            </a:endParaRPr>
          </a:p>
        </p:txBody>
      </p:sp>
      <p:sp>
        <p:nvSpPr>
          <p:cNvPr id="7" name="Striped Right Arrow 6">
            <a:hlinkClick r:id="rId2" action="ppaction://hlinksldjump"/>
          </p:cNvPr>
          <p:cNvSpPr/>
          <p:nvPr/>
        </p:nvSpPr>
        <p:spPr>
          <a:xfrm>
            <a:off x="7848600" y="6019800"/>
            <a:ext cx="762000" cy="609600"/>
          </a:xfrm>
          <a:prstGeom prst="striped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1371600"/>
            <a:ext cx="8077200" cy="3693319"/>
          </a:xfrm>
          <a:prstGeom prst="rect">
            <a:avLst/>
          </a:prstGeom>
          <a:noFill/>
        </p:spPr>
        <p:txBody>
          <a:bodyPr wrap="square" rtlCol="0">
            <a:spAutoFit/>
          </a:bodyPr>
          <a:lstStyle/>
          <a:p>
            <a:r>
              <a:rPr lang="en-US" sz="3600" b="1" i="1" dirty="0" err="1" smtClean="0">
                <a:solidFill>
                  <a:srgbClr val="000099"/>
                </a:solidFill>
              </a:rPr>
              <a:t>Chọn</a:t>
            </a:r>
            <a:r>
              <a:rPr lang="en-US" sz="3600" b="1" i="1" dirty="0" smtClean="0">
                <a:solidFill>
                  <a:srgbClr val="000099"/>
                </a:solidFill>
              </a:rPr>
              <a:t> </a:t>
            </a:r>
            <a:r>
              <a:rPr lang="en-US" sz="3600" b="1" i="1" dirty="0" err="1" smtClean="0">
                <a:solidFill>
                  <a:srgbClr val="000099"/>
                </a:solidFill>
              </a:rPr>
              <a:t>quan</a:t>
            </a:r>
            <a:r>
              <a:rPr lang="en-US" sz="3600" b="1" i="1" dirty="0" smtClean="0">
                <a:solidFill>
                  <a:srgbClr val="000099"/>
                </a:solidFill>
              </a:rPr>
              <a:t> </a:t>
            </a:r>
            <a:r>
              <a:rPr lang="en-US" sz="3600" b="1" i="1" dirty="0" err="1" smtClean="0">
                <a:solidFill>
                  <a:srgbClr val="000099"/>
                </a:solidFill>
              </a:rPr>
              <a:t>hệ</a:t>
            </a:r>
            <a:r>
              <a:rPr lang="en-US" sz="3600" b="1" i="1" dirty="0" smtClean="0">
                <a:solidFill>
                  <a:srgbClr val="000099"/>
                </a:solidFill>
              </a:rPr>
              <a:t> </a:t>
            </a:r>
            <a:r>
              <a:rPr lang="en-US" sz="3600" b="1" i="1" dirty="0" err="1" smtClean="0">
                <a:solidFill>
                  <a:srgbClr val="000099"/>
                </a:solidFill>
              </a:rPr>
              <a:t>từ</a:t>
            </a:r>
            <a:r>
              <a:rPr lang="en-US" sz="3600" b="1" i="1" dirty="0" smtClean="0">
                <a:solidFill>
                  <a:srgbClr val="000099"/>
                </a:solidFill>
              </a:rPr>
              <a:t> </a:t>
            </a:r>
            <a:r>
              <a:rPr lang="en-US" sz="3600" b="1" i="1" dirty="0" err="1" smtClean="0">
                <a:solidFill>
                  <a:srgbClr val="000099"/>
                </a:solidFill>
              </a:rPr>
              <a:t>thích</a:t>
            </a:r>
            <a:r>
              <a:rPr lang="en-US" sz="3600" b="1" i="1" dirty="0" smtClean="0">
                <a:solidFill>
                  <a:srgbClr val="000099"/>
                </a:solidFill>
              </a:rPr>
              <a:t> </a:t>
            </a:r>
            <a:r>
              <a:rPr lang="en-US" sz="3600" b="1" i="1" dirty="0" err="1" smtClean="0">
                <a:solidFill>
                  <a:srgbClr val="000099"/>
                </a:solidFill>
              </a:rPr>
              <a:t>hợp</a:t>
            </a:r>
            <a:r>
              <a:rPr lang="en-US" sz="3600" b="1" i="1" dirty="0" smtClean="0">
                <a:solidFill>
                  <a:srgbClr val="000099"/>
                </a:solidFill>
              </a:rPr>
              <a:t> </a:t>
            </a:r>
            <a:r>
              <a:rPr lang="en-US" sz="3600" b="1" i="1" dirty="0" err="1" smtClean="0">
                <a:solidFill>
                  <a:srgbClr val="000099"/>
                </a:solidFill>
              </a:rPr>
              <a:t>điền</a:t>
            </a:r>
            <a:r>
              <a:rPr lang="en-US" sz="3600" b="1" i="1" dirty="0" smtClean="0">
                <a:solidFill>
                  <a:srgbClr val="000099"/>
                </a:solidFill>
              </a:rPr>
              <a:t> </a:t>
            </a:r>
            <a:r>
              <a:rPr lang="en-US" sz="3600" b="1" i="1" dirty="0" err="1" smtClean="0">
                <a:solidFill>
                  <a:srgbClr val="000099"/>
                </a:solidFill>
              </a:rPr>
              <a:t>vào</a:t>
            </a:r>
            <a:r>
              <a:rPr lang="en-US" sz="3600" b="1" i="1" dirty="0" smtClean="0">
                <a:solidFill>
                  <a:srgbClr val="000099"/>
                </a:solidFill>
              </a:rPr>
              <a:t> </a:t>
            </a:r>
            <a:r>
              <a:rPr lang="en-US" sz="3600" b="1" i="1" dirty="0" err="1" smtClean="0">
                <a:solidFill>
                  <a:srgbClr val="000099"/>
                </a:solidFill>
              </a:rPr>
              <a:t>chỗ</a:t>
            </a:r>
            <a:r>
              <a:rPr lang="en-US" sz="3600" b="1" i="1" dirty="0" smtClean="0">
                <a:solidFill>
                  <a:srgbClr val="000099"/>
                </a:solidFill>
              </a:rPr>
              <a:t> “……” </a:t>
            </a:r>
            <a:r>
              <a:rPr lang="en-US" sz="3600" b="1" i="1" dirty="0" err="1" smtClean="0">
                <a:solidFill>
                  <a:srgbClr val="000099"/>
                </a:solidFill>
              </a:rPr>
              <a:t>trong</a:t>
            </a:r>
            <a:r>
              <a:rPr lang="en-US" sz="3600" b="1" i="1" dirty="0" smtClean="0">
                <a:solidFill>
                  <a:srgbClr val="000099"/>
                </a:solidFill>
              </a:rPr>
              <a:t> </a:t>
            </a:r>
            <a:r>
              <a:rPr lang="en-US" sz="3600" b="1" i="1" dirty="0" err="1" smtClean="0">
                <a:solidFill>
                  <a:srgbClr val="000099"/>
                </a:solidFill>
              </a:rPr>
              <a:t>câu</a:t>
            </a:r>
            <a:r>
              <a:rPr lang="en-US" sz="3600" b="1" i="1" dirty="0" smtClean="0">
                <a:solidFill>
                  <a:srgbClr val="000099"/>
                </a:solidFill>
              </a:rPr>
              <a:t> </a:t>
            </a:r>
            <a:r>
              <a:rPr lang="en-US" sz="3600" b="1" i="1" dirty="0" err="1" smtClean="0">
                <a:solidFill>
                  <a:srgbClr val="000099"/>
                </a:solidFill>
              </a:rPr>
              <a:t>sau</a:t>
            </a:r>
            <a:r>
              <a:rPr lang="en-US" sz="3600" b="1" i="1" dirty="0" smtClean="0">
                <a:solidFill>
                  <a:srgbClr val="000099"/>
                </a:solidFill>
              </a:rPr>
              <a:t>:</a:t>
            </a:r>
          </a:p>
          <a:p>
            <a:r>
              <a:rPr lang="en-US" sz="3600" b="1" i="1" dirty="0" smtClean="0">
                <a:solidFill>
                  <a:srgbClr val="000099"/>
                </a:solidFill>
              </a:rPr>
              <a:t>	</a:t>
            </a:r>
            <a:r>
              <a:rPr lang="en-US" sz="5400" b="1" i="1" dirty="0" err="1" smtClean="0">
                <a:solidFill>
                  <a:srgbClr val="000099"/>
                </a:solidFill>
              </a:rPr>
              <a:t>Lan</a:t>
            </a:r>
            <a:r>
              <a:rPr lang="en-US" sz="5400" b="1" i="1" dirty="0" smtClean="0">
                <a:solidFill>
                  <a:srgbClr val="000099"/>
                </a:solidFill>
              </a:rPr>
              <a:t> </a:t>
            </a:r>
            <a:r>
              <a:rPr lang="en-US" sz="5400" b="1" i="1" dirty="0" err="1" smtClean="0">
                <a:solidFill>
                  <a:srgbClr val="000099"/>
                </a:solidFill>
              </a:rPr>
              <a:t>có</a:t>
            </a:r>
            <a:r>
              <a:rPr lang="en-US" sz="5400" b="1" i="1" dirty="0" smtClean="0">
                <a:solidFill>
                  <a:srgbClr val="000099"/>
                </a:solidFill>
              </a:rPr>
              <a:t> </a:t>
            </a:r>
            <a:r>
              <a:rPr lang="en-US" sz="5400" b="1" i="1" dirty="0" err="1" smtClean="0">
                <a:solidFill>
                  <a:srgbClr val="000099"/>
                </a:solidFill>
              </a:rPr>
              <a:t>nhiều</a:t>
            </a:r>
            <a:r>
              <a:rPr lang="en-US" sz="5400" b="1" i="1" dirty="0" smtClean="0">
                <a:solidFill>
                  <a:srgbClr val="000099"/>
                </a:solidFill>
              </a:rPr>
              <a:t> </a:t>
            </a:r>
            <a:r>
              <a:rPr lang="en-US" sz="5400" b="1" i="1" dirty="0" err="1" smtClean="0">
                <a:solidFill>
                  <a:srgbClr val="000099"/>
                </a:solidFill>
              </a:rPr>
              <a:t>tiến</a:t>
            </a:r>
            <a:r>
              <a:rPr lang="en-US" sz="5400" b="1" i="1" dirty="0" smtClean="0">
                <a:solidFill>
                  <a:srgbClr val="000099"/>
                </a:solidFill>
              </a:rPr>
              <a:t> </a:t>
            </a:r>
            <a:r>
              <a:rPr lang="en-US" sz="5400" b="1" i="1" dirty="0" err="1" smtClean="0">
                <a:solidFill>
                  <a:srgbClr val="000099"/>
                </a:solidFill>
              </a:rPr>
              <a:t>bộ</a:t>
            </a:r>
            <a:r>
              <a:rPr lang="en-US" sz="5400" b="1" i="1" dirty="0" smtClean="0">
                <a:solidFill>
                  <a:srgbClr val="000099"/>
                </a:solidFill>
              </a:rPr>
              <a:t> </a:t>
            </a:r>
            <a:r>
              <a:rPr lang="en-US" sz="5400" b="1" i="1" dirty="0" err="1" smtClean="0">
                <a:solidFill>
                  <a:srgbClr val="000099"/>
                </a:solidFill>
              </a:rPr>
              <a:t>trong</a:t>
            </a:r>
            <a:r>
              <a:rPr lang="en-US" sz="5400" b="1" i="1" dirty="0" smtClean="0">
                <a:solidFill>
                  <a:srgbClr val="000099"/>
                </a:solidFill>
              </a:rPr>
              <a:t> </a:t>
            </a:r>
            <a:r>
              <a:rPr lang="en-US" sz="5400" b="1" i="1" dirty="0" err="1" smtClean="0">
                <a:solidFill>
                  <a:srgbClr val="000099"/>
                </a:solidFill>
              </a:rPr>
              <a:t>học</a:t>
            </a:r>
            <a:r>
              <a:rPr lang="en-US" sz="5400" b="1" i="1" dirty="0" smtClean="0">
                <a:solidFill>
                  <a:srgbClr val="000099"/>
                </a:solidFill>
              </a:rPr>
              <a:t> </a:t>
            </a:r>
            <a:r>
              <a:rPr lang="en-US" sz="5400" b="1" i="1" dirty="0" err="1" smtClean="0">
                <a:solidFill>
                  <a:srgbClr val="000099"/>
                </a:solidFill>
              </a:rPr>
              <a:t>tập</a:t>
            </a:r>
            <a:r>
              <a:rPr lang="en-US" sz="5400" b="1" i="1" dirty="0" smtClean="0">
                <a:solidFill>
                  <a:srgbClr val="000099"/>
                </a:solidFill>
              </a:rPr>
              <a:t> …. </a:t>
            </a:r>
            <a:r>
              <a:rPr lang="en-US" sz="5400" b="1" i="1" dirty="0" err="1" smtClean="0">
                <a:solidFill>
                  <a:srgbClr val="000099"/>
                </a:solidFill>
              </a:rPr>
              <a:t>được</a:t>
            </a:r>
            <a:r>
              <a:rPr lang="en-US" sz="5400" b="1" i="1" dirty="0" smtClean="0">
                <a:solidFill>
                  <a:srgbClr val="000099"/>
                </a:solidFill>
              </a:rPr>
              <a:t> </a:t>
            </a:r>
            <a:r>
              <a:rPr lang="en-US" sz="5400" b="1" i="1" dirty="0" err="1" smtClean="0">
                <a:solidFill>
                  <a:srgbClr val="000099"/>
                </a:solidFill>
              </a:rPr>
              <a:t>cô</a:t>
            </a:r>
            <a:r>
              <a:rPr lang="en-US" sz="5400" b="1" i="1" dirty="0" smtClean="0">
                <a:solidFill>
                  <a:srgbClr val="000099"/>
                </a:solidFill>
              </a:rPr>
              <a:t> </a:t>
            </a:r>
            <a:r>
              <a:rPr lang="en-US" sz="5400" b="1" i="1" dirty="0" err="1" smtClean="0">
                <a:solidFill>
                  <a:srgbClr val="000099"/>
                </a:solidFill>
              </a:rPr>
              <a:t>tuyên</a:t>
            </a:r>
            <a:r>
              <a:rPr lang="en-US" sz="5400" b="1" i="1" dirty="0" smtClean="0">
                <a:solidFill>
                  <a:srgbClr val="000099"/>
                </a:solidFill>
              </a:rPr>
              <a:t> </a:t>
            </a:r>
            <a:r>
              <a:rPr lang="en-US" sz="5400" b="1" i="1" dirty="0" err="1" smtClean="0">
                <a:solidFill>
                  <a:srgbClr val="000099"/>
                </a:solidFill>
              </a:rPr>
              <a:t>dương</a:t>
            </a:r>
            <a:r>
              <a:rPr lang="en-US" sz="5400" b="1" i="1" dirty="0" smtClean="0">
                <a:solidFill>
                  <a:srgbClr val="000099"/>
                </a:solidFill>
              </a:rPr>
              <a:t> </a:t>
            </a:r>
            <a:r>
              <a:rPr lang="en-US" sz="5400" b="1" i="1" dirty="0" err="1" smtClean="0">
                <a:solidFill>
                  <a:srgbClr val="000099"/>
                </a:solidFill>
              </a:rPr>
              <a:t>trước</a:t>
            </a:r>
            <a:r>
              <a:rPr lang="en-US" sz="5400" b="1" i="1" dirty="0" smtClean="0">
                <a:solidFill>
                  <a:srgbClr val="000099"/>
                </a:solidFill>
              </a:rPr>
              <a:t> </a:t>
            </a:r>
            <a:r>
              <a:rPr lang="en-US" sz="5400" b="1" i="1" dirty="0" err="1" smtClean="0">
                <a:solidFill>
                  <a:srgbClr val="000099"/>
                </a:solidFill>
              </a:rPr>
              <a:t>lớp</a:t>
            </a:r>
            <a:r>
              <a:rPr lang="en-US" sz="5400" b="1" i="1" dirty="0" smtClean="0">
                <a:solidFill>
                  <a:srgbClr val="000099"/>
                </a:solidFill>
              </a:rPr>
              <a:t>.</a:t>
            </a:r>
            <a:endParaRPr lang="vi-VN" sz="3600" b="1" i="1" dirty="0" smtClean="0">
              <a:solidFill>
                <a:srgbClr val="000099"/>
              </a:solidFill>
            </a:endParaRPr>
          </a:p>
        </p:txBody>
      </p:sp>
      <p:sp>
        <p:nvSpPr>
          <p:cNvPr id="5" name="Striped Right Arrow 4">
            <a:hlinkClick r:id="rId2" action="ppaction://hlinksldjump"/>
          </p:cNvPr>
          <p:cNvSpPr/>
          <p:nvPr/>
        </p:nvSpPr>
        <p:spPr>
          <a:xfrm>
            <a:off x="7848600" y="6019800"/>
            <a:ext cx="762000" cy="609600"/>
          </a:xfrm>
          <a:prstGeom prst="striped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1371600"/>
            <a:ext cx="8077200" cy="3231654"/>
          </a:xfrm>
          <a:prstGeom prst="rect">
            <a:avLst/>
          </a:prstGeom>
          <a:noFill/>
        </p:spPr>
        <p:txBody>
          <a:bodyPr wrap="square" rtlCol="0">
            <a:spAutoFit/>
          </a:bodyPr>
          <a:lstStyle/>
          <a:p>
            <a:r>
              <a:rPr lang="en-US" sz="3600" b="1" i="1" dirty="0" err="1" smtClean="0">
                <a:solidFill>
                  <a:srgbClr val="000099"/>
                </a:solidFill>
              </a:rPr>
              <a:t>Chọn</a:t>
            </a:r>
            <a:r>
              <a:rPr lang="en-US" sz="3600" b="1" i="1" dirty="0" smtClean="0">
                <a:solidFill>
                  <a:srgbClr val="000099"/>
                </a:solidFill>
              </a:rPr>
              <a:t> </a:t>
            </a:r>
            <a:r>
              <a:rPr lang="en-US" sz="3600" b="1" i="1" dirty="0" err="1" smtClean="0">
                <a:solidFill>
                  <a:srgbClr val="000099"/>
                </a:solidFill>
              </a:rPr>
              <a:t>quan</a:t>
            </a:r>
            <a:r>
              <a:rPr lang="en-US" sz="3600" b="1" i="1" dirty="0" smtClean="0">
                <a:solidFill>
                  <a:srgbClr val="000099"/>
                </a:solidFill>
              </a:rPr>
              <a:t> </a:t>
            </a:r>
            <a:r>
              <a:rPr lang="en-US" sz="3600" b="1" i="1" dirty="0" err="1" smtClean="0">
                <a:solidFill>
                  <a:srgbClr val="000099"/>
                </a:solidFill>
              </a:rPr>
              <a:t>hệ</a:t>
            </a:r>
            <a:r>
              <a:rPr lang="en-US" sz="3600" b="1" i="1" dirty="0" smtClean="0">
                <a:solidFill>
                  <a:srgbClr val="000099"/>
                </a:solidFill>
              </a:rPr>
              <a:t> </a:t>
            </a:r>
            <a:r>
              <a:rPr lang="en-US" sz="3600" b="1" i="1" dirty="0" err="1" smtClean="0">
                <a:solidFill>
                  <a:srgbClr val="000099"/>
                </a:solidFill>
              </a:rPr>
              <a:t>từ</a:t>
            </a:r>
            <a:r>
              <a:rPr lang="en-US" sz="3600" b="1" i="1" dirty="0" smtClean="0">
                <a:solidFill>
                  <a:srgbClr val="000099"/>
                </a:solidFill>
              </a:rPr>
              <a:t> </a:t>
            </a:r>
            <a:r>
              <a:rPr lang="en-US" sz="3600" b="1" i="1" dirty="0" err="1" smtClean="0">
                <a:solidFill>
                  <a:srgbClr val="000099"/>
                </a:solidFill>
              </a:rPr>
              <a:t>thích</a:t>
            </a:r>
            <a:r>
              <a:rPr lang="en-US" sz="3600" b="1" i="1" dirty="0" smtClean="0">
                <a:solidFill>
                  <a:srgbClr val="000099"/>
                </a:solidFill>
              </a:rPr>
              <a:t> </a:t>
            </a:r>
            <a:r>
              <a:rPr lang="en-US" sz="3600" b="1" i="1" dirty="0" err="1" smtClean="0">
                <a:solidFill>
                  <a:srgbClr val="000099"/>
                </a:solidFill>
              </a:rPr>
              <a:t>hợp</a:t>
            </a:r>
            <a:r>
              <a:rPr lang="en-US" sz="3600" b="1" i="1" dirty="0" smtClean="0">
                <a:solidFill>
                  <a:srgbClr val="000099"/>
                </a:solidFill>
              </a:rPr>
              <a:t> </a:t>
            </a:r>
            <a:r>
              <a:rPr lang="en-US" sz="3600" b="1" i="1" dirty="0" err="1" smtClean="0">
                <a:solidFill>
                  <a:srgbClr val="000099"/>
                </a:solidFill>
              </a:rPr>
              <a:t>điền</a:t>
            </a:r>
            <a:r>
              <a:rPr lang="en-US" sz="3600" b="1" i="1" dirty="0" smtClean="0">
                <a:solidFill>
                  <a:srgbClr val="000099"/>
                </a:solidFill>
              </a:rPr>
              <a:t> </a:t>
            </a:r>
            <a:r>
              <a:rPr lang="en-US" sz="3600" b="1" i="1" dirty="0" err="1" smtClean="0">
                <a:solidFill>
                  <a:srgbClr val="000099"/>
                </a:solidFill>
              </a:rPr>
              <a:t>vào</a:t>
            </a:r>
            <a:r>
              <a:rPr lang="en-US" sz="3600" b="1" i="1" dirty="0" smtClean="0">
                <a:solidFill>
                  <a:srgbClr val="000099"/>
                </a:solidFill>
              </a:rPr>
              <a:t> </a:t>
            </a:r>
            <a:r>
              <a:rPr lang="en-US" sz="3600" b="1" i="1" dirty="0" err="1" smtClean="0">
                <a:solidFill>
                  <a:srgbClr val="000099"/>
                </a:solidFill>
              </a:rPr>
              <a:t>chỗ</a:t>
            </a:r>
            <a:r>
              <a:rPr lang="en-US" sz="3600" b="1" i="1" dirty="0" smtClean="0">
                <a:solidFill>
                  <a:srgbClr val="000099"/>
                </a:solidFill>
              </a:rPr>
              <a:t> “……” </a:t>
            </a:r>
            <a:r>
              <a:rPr lang="en-US" sz="3600" b="1" i="1" dirty="0" err="1" smtClean="0">
                <a:solidFill>
                  <a:srgbClr val="000099"/>
                </a:solidFill>
              </a:rPr>
              <a:t>trong</a:t>
            </a:r>
            <a:r>
              <a:rPr lang="en-US" sz="3600" b="1" i="1" dirty="0" smtClean="0">
                <a:solidFill>
                  <a:srgbClr val="000099"/>
                </a:solidFill>
              </a:rPr>
              <a:t> </a:t>
            </a:r>
            <a:r>
              <a:rPr lang="en-US" sz="3600" b="1" i="1" dirty="0" err="1" smtClean="0">
                <a:solidFill>
                  <a:srgbClr val="000099"/>
                </a:solidFill>
              </a:rPr>
              <a:t>câu</a:t>
            </a:r>
            <a:r>
              <a:rPr lang="en-US" sz="3600" b="1" i="1" dirty="0" smtClean="0">
                <a:solidFill>
                  <a:srgbClr val="000099"/>
                </a:solidFill>
              </a:rPr>
              <a:t> </a:t>
            </a:r>
            <a:r>
              <a:rPr lang="en-US" sz="3600" b="1" i="1" dirty="0" err="1" smtClean="0">
                <a:solidFill>
                  <a:srgbClr val="000099"/>
                </a:solidFill>
              </a:rPr>
              <a:t>sau</a:t>
            </a:r>
            <a:r>
              <a:rPr lang="en-US" sz="3600" b="1" i="1" dirty="0" smtClean="0">
                <a:solidFill>
                  <a:srgbClr val="000099"/>
                </a:solidFill>
              </a:rPr>
              <a:t>:</a:t>
            </a:r>
          </a:p>
          <a:p>
            <a:pPr algn="just"/>
            <a:r>
              <a:rPr lang="en-US" sz="3600" b="1" i="1" dirty="0" smtClean="0">
                <a:solidFill>
                  <a:srgbClr val="000099"/>
                </a:solidFill>
              </a:rPr>
              <a:t>	</a:t>
            </a:r>
            <a:r>
              <a:rPr lang="en-US" sz="4400" b="1" i="1" dirty="0" err="1" smtClean="0">
                <a:solidFill>
                  <a:srgbClr val="000099"/>
                </a:solidFill>
              </a:rPr>
              <a:t>Ông</a:t>
            </a:r>
            <a:r>
              <a:rPr lang="en-US" sz="4400" b="1" i="1" dirty="0" smtClean="0">
                <a:solidFill>
                  <a:srgbClr val="000099"/>
                </a:solidFill>
              </a:rPr>
              <a:t> </a:t>
            </a:r>
            <a:r>
              <a:rPr lang="en-US" sz="4400" b="1" i="1" dirty="0" err="1" smtClean="0">
                <a:solidFill>
                  <a:srgbClr val="000099"/>
                </a:solidFill>
              </a:rPr>
              <a:t>bà</a:t>
            </a:r>
            <a:r>
              <a:rPr lang="en-US" sz="4400" b="1" i="1" dirty="0" smtClean="0">
                <a:solidFill>
                  <a:srgbClr val="000099"/>
                </a:solidFill>
              </a:rPr>
              <a:t> </a:t>
            </a:r>
            <a:r>
              <a:rPr lang="en-US" sz="4400" b="1" i="1" dirty="0" err="1" smtClean="0">
                <a:solidFill>
                  <a:srgbClr val="000099"/>
                </a:solidFill>
              </a:rPr>
              <a:t>ta</a:t>
            </a:r>
            <a:r>
              <a:rPr lang="en-US" sz="4400" b="1" i="1" dirty="0" smtClean="0">
                <a:solidFill>
                  <a:srgbClr val="000099"/>
                </a:solidFill>
              </a:rPr>
              <a:t> </a:t>
            </a:r>
            <a:r>
              <a:rPr lang="en-US" sz="4400" b="1" i="1" dirty="0" err="1" smtClean="0">
                <a:solidFill>
                  <a:srgbClr val="000099"/>
                </a:solidFill>
              </a:rPr>
              <a:t>thường</a:t>
            </a:r>
            <a:r>
              <a:rPr lang="en-US" sz="4400" b="1" i="1" dirty="0" smtClean="0">
                <a:solidFill>
                  <a:srgbClr val="000099"/>
                </a:solidFill>
              </a:rPr>
              <a:t> </a:t>
            </a:r>
            <a:r>
              <a:rPr lang="en-US" sz="4400" b="1" i="1" dirty="0" err="1" smtClean="0">
                <a:solidFill>
                  <a:srgbClr val="000099"/>
                </a:solidFill>
              </a:rPr>
              <a:t>dạy</a:t>
            </a:r>
            <a:r>
              <a:rPr lang="en-US" sz="4400" b="1" i="1" dirty="0" smtClean="0">
                <a:solidFill>
                  <a:srgbClr val="000099"/>
                </a:solidFill>
              </a:rPr>
              <a:t> …..: “</a:t>
            </a:r>
            <a:r>
              <a:rPr lang="en-US" sz="4400" b="1" i="1" dirty="0" err="1" smtClean="0">
                <a:solidFill>
                  <a:srgbClr val="000099"/>
                </a:solidFill>
              </a:rPr>
              <a:t>Có</a:t>
            </a:r>
            <a:r>
              <a:rPr lang="en-US" sz="4400" b="1" i="1" dirty="0" smtClean="0">
                <a:solidFill>
                  <a:srgbClr val="000099"/>
                </a:solidFill>
              </a:rPr>
              <a:t> </a:t>
            </a:r>
            <a:r>
              <a:rPr lang="en-US" sz="4400" b="1" i="1" dirty="0" err="1" smtClean="0">
                <a:solidFill>
                  <a:srgbClr val="000099"/>
                </a:solidFill>
              </a:rPr>
              <a:t>công</a:t>
            </a:r>
            <a:r>
              <a:rPr lang="en-US" sz="4400" b="1" i="1" dirty="0" smtClean="0">
                <a:solidFill>
                  <a:srgbClr val="000099"/>
                </a:solidFill>
              </a:rPr>
              <a:t> </a:t>
            </a:r>
            <a:r>
              <a:rPr lang="en-US" sz="4400" b="1" i="1" dirty="0" err="1" smtClean="0">
                <a:solidFill>
                  <a:srgbClr val="000099"/>
                </a:solidFill>
              </a:rPr>
              <a:t>mài</a:t>
            </a:r>
            <a:r>
              <a:rPr lang="en-US" sz="4400" b="1" i="1" dirty="0" smtClean="0">
                <a:solidFill>
                  <a:srgbClr val="000099"/>
                </a:solidFill>
              </a:rPr>
              <a:t> </a:t>
            </a:r>
            <a:r>
              <a:rPr lang="en-US" sz="4400" b="1" i="1" dirty="0" err="1" smtClean="0">
                <a:solidFill>
                  <a:srgbClr val="000099"/>
                </a:solidFill>
              </a:rPr>
              <a:t>sắt</a:t>
            </a:r>
            <a:r>
              <a:rPr lang="en-US" sz="4400" b="1" i="1" dirty="0" smtClean="0">
                <a:solidFill>
                  <a:srgbClr val="000099"/>
                </a:solidFill>
              </a:rPr>
              <a:t> </a:t>
            </a:r>
            <a:r>
              <a:rPr lang="en-US" sz="4400" b="1" i="1" dirty="0" err="1" smtClean="0">
                <a:solidFill>
                  <a:srgbClr val="000099"/>
                </a:solidFill>
              </a:rPr>
              <a:t>có</a:t>
            </a:r>
            <a:r>
              <a:rPr lang="en-US" sz="4400" b="1" i="1" dirty="0" smtClean="0">
                <a:solidFill>
                  <a:srgbClr val="000099"/>
                </a:solidFill>
              </a:rPr>
              <a:t> </a:t>
            </a:r>
            <a:r>
              <a:rPr lang="en-US" sz="4400" b="1" i="1" dirty="0" err="1" smtClean="0">
                <a:solidFill>
                  <a:srgbClr val="000099"/>
                </a:solidFill>
              </a:rPr>
              <a:t>ngày</a:t>
            </a:r>
            <a:r>
              <a:rPr lang="en-US" sz="4400" b="1" i="1" dirty="0" smtClean="0">
                <a:solidFill>
                  <a:srgbClr val="000099"/>
                </a:solidFill>
              </a:rPr>
              <a:t> </a:t>
            </a:r>
            <a:r>
              <a:rPr lang="en-US" sz="4400" b="1" i="1" dirty="0" err="1" smtClean="0">
                <a:solidFill>
                  <a:srgbClr val="000099"/>
                </a:solidFill>
              </a:rPr>
              <a:t>nên</a:t>
            </a:r>
            <a:r>
              <a:rPr lang="en-US" sz="4400" b="1" i="1" dirty="0" smtClean="0">
                <a:solidFill>
                  <a:srgbClr val="000099"/>
                </a:solidFill>
              </a:rPr>
              <a:t> </a:t>
            </a:r>
            <a:r>
              <a:rPr lang="en-US" sz="4400" b="1" i="1" dirty="0" err="1" smtClean="0">
                <a:solidFill>
                  <a:srgbClr val="000099"/>
                </a:solidFill>
              </a:rPr>
              <a:t>kim</a:t>
            </a:r>
            <a:r>
              <a:rPr lang="en-US" sz="4400" b="1" i="1" dirty="0" smtClean="0">
                <a:solidFill>
                  <a:srgbClr val="000099"/>
                </a:solidFill>
              </a:rPr>
              <a:t>.”</a:t>
            </a:r>
            <a:endParaRPr lang="vi-VN" sz="4400" b="1" i="1" dirty="0" smtClean="0">
              <a:solidFill>
                <a:srgbClr val="000099"/>
              </a:solidFill>
            </a:endParaRPr>
          </a:p>
        </p:txBody>
      </p:sp>
      <p:sp>
        <p:nvSpPr>
          <p:cNvPr id="4" name="Striped Right Arrow 3">
            <a:hlinkClick r:id="rId2" action="ppaction://hlinksldjump"/>
          </p:cNvPr>
          <p:cNvSpPr/>
          <p:nvPr/>
        </p:nvSpPr>
        <p:spPr>
          <a:xfrm>
            <a:off x="7848600" y="6019800"/>
            <a:ext cx="762000" cy="609600"/>
          </a:xfrm>
          <a:prstGeom prst="striped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2507159"/>
            <a:ext cx="8305800" cy="769441"/>
          </a:xfrm>
          <a:prstGeom prst="rect">
            <a:avLst/>
          </a:prstGeom>
          <a:noFill/>
        </p:spPr>
        <p:txBody>
          <a:bodyPr wrap="square" rtlCol="0">
            <a:spAutoFit/>
          </a:bodyPr>
          <a:lstStyle/>
          <a:p>
            <a:r>
              <a:rPr lang="en-US" sz="4400" b="1" i="1" dirty="0" err="1" smtClean="0">
                <a:solidFill>
                  <a:srgbClr val="000099"/>
                </a:solidFill>
              </a:rPr>
              <a:t>Đặt</a:t>
            </a:r>
            <a:r>
              <a:rPr lang="en-US" sz="4400" b="1" i="1" dirty="0" smtClean="0">
                <a:solidFill>
                  <a:srgbClr val="000099"/>
                </a:solidFill>
              </a:rPr>
              <a:t> </a:t>
            </a:r>
            <a:r>
              <a:rPr lang="en-US" sz="4400" b="1" i="1" dirty="0" err="1" smtClean="0">
                <a:solidFill>
                  <a:srgbClr val="000099"/>
                </a:solidFill>
              </a:rPr>
              <a:t>một</a:t>
            </a:r>
            <a:r>
              <a:rPr lang="en-US" sz="4400" b="1" i="1" dirty="0" smtClean="0">
                <a:solidFill>
                  <a:srgbClr val="000099"/>
                </a:solidFill>
              </a:rPr>
              <a:t> </a:t>
            </a:r>
            <a:r>
              <a:rPr lang="en-US" sz="4400" b="1" i="1" dirty="0" err="1" smtClean="0">
                <a:solidFill>
                  <a:srgbClr val="000099"/>
                </a:solidFill>
              </a:rPr>
              <a:t>câu</a:t>
            </a:r>
            <a:r>
              <a:rPr lang="en-US" sz="4400" b="1" i="1" dirty="0" smtClean="0">
                <a:solidFill>
                  <a:srgbClr val="000099"/>
                </a:solidFill>
              </a:rPr>
              <a:t> </a:t>
            </a:r>
            <a:r>
              <a:rPr lang="en-US" sz="4400" b="1" i="1" dirty="0" err="1" smtClean="0">
                <a:solidFill>
                  <a:srgbClr val="000099"/>
                </a:solidFill>
              </a:rPr>
              <a:t>với</a:t>
            </a:r>
            <a:r>
              <a:rPr lang="en-US" sz="4400" b="1" i="1" dirty="0" smtClean="0">
                <a:solidFill>
                  <a:srgbClr val="000099"/>
                </a:solidFill>
              </a:rPr>
              <a:t> </a:t>
            </a:r>
            <a:r>
              <a:rPr lang="en-US" sz="4400" b="1" i="1" dirty="0" err="1" smtClean="0">
                <a:solidFill>
                  <a:srgbClr val="000099"/>
                </a:solidFill>
              </a:rPr>
              <a:t>quan</a:t>
            </a:r>
            <a:r>
              <a:rPr lang="en-US" sz="4400" b="1" i="1" dirty="0" smtClean="0">
                <a:solidFill>
                  <a:srgbClr val="000099"/>
                </a:solidFill>
              </a:rPr>
              <a:t> </a:t>
            </a:r>
            <a:r>
              <a:rPr lang="en-US" sz="4400" b="1" i="1" dirty="0" err="1" smtClean="0">
                <a:solidFill>
                  <a:srgbClr val="000099"/>
                </a:solidFill>
              </a:rPr>
              <a:t>hệ</a:t>
            </a:r>
            <a:r>
              <a:rPr lang="en-US" sz="4400" b="1" i="1" dirty="0" smtClean="0">
                <a:solidFill>
                  <a:srgbClr val="000099"/>
                </a:solidFill>
              </a:rPr>
              <a:t> </a:t>
            </a:r>
            <a:r>
              <a:rPr lang="en-US" sz="4400" b="1" i="1" dirty="0" err="1" smtClean="0">
                <a:solidFill>
                  <a:srgbClr val="000099"/>
                </a:solidFill>
              </a:rPr>
              <a:t>từ</a:t>
            </a:r>
            <a:r>
              <a:rPr lang="en-US" sz="4400" b="1" i="1" dirty="0" smtClean="0">
                <a:solidFill>
                  <a:srgbClr val="000099"/>
                </a:solidFill>
              </a:rPr>
              <a:t> “</a:t>
            </a:r>
            <a:r>
              <a:rPr lang="en-US" sz="4400" b="1" i="1" dirty="0" err="1" smtClean="0">
                <a:solidFill>
                  <a:srgbClr val="000099"/>
                </a:solidFill>
              </a:rPr>
              <a:t>của</a:t>
            </a:r>
            <a:r>
              <a:rPr lang="en-US" sz="4400" b="1" i="1" dirty="0" smtClean="0">
                <a:solidFill>
                  <a:srgbClr val="000099"/>
                </a:solidFill>
              </a:rPr>
              <a:t>”.</a:t>
            </a:r>
            <a:endParaRPr lang="vi-VN" sz="4400" b="1" i="1" dirty="0" smtClean="0">
              <a:solidFill>
                <a:srgbClr val="000099"/>
              </a:solidFill>
            </a:endParaRPr>
          </a:p>
        </p:txBody>
      </p:sp>
      <p:sp>
        <p:nvSpPr>
          <p:cNvPr id="3" name="Striped Right Arrow 2">
            <a:hlinkClick r:id="rId2" action="ppaction://hlinksldjump"/>
          </p:cNvPr>
          <p:cNvSpPr/>
          <p:nvPr/>
        </p:nvSpPr>
        <p:spPr>
          <a:xfrm>
            <a:off x="7848600" y="6019800"/>
            <a:ext cx="762000" cy="609600"/>
          </a:xfrm>
          <a:prstGeom prst="striped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1782762"/>
          </a:xfrm>
        </p:spPr>
        <p:txBody>
          <a:bodyPr>
            <a:noAutofit/>
          </a:bodyPr>
          <a:lstStyle/>
          <a:p>
            <a:pPr algn="just"/>
            <a:r>
              <a:rPr lang="en-US" sz="3200" dirty="0" smtClean="0"/>
              <a:t>1. </a:t>
            </a:r>
            <a:r>
              <a:rPr lang="en-US" sz="3200" b="1" dirty="0" err="1" smtClean="0">
                <a:solidFill>
                  <a:srgbClr val="000099"/>
                </a:solidFill>
              </a:rPr>
              <a:t>Đọc</a:t>
            </a:r>
            <a:r>
              <a:rPr lang="en-US" sz="3200" b="1" dirty="0" smtClean="0">
                <a:solidFill>
                  <a:srgbClr val="000099"/>
                </a:solidFill>
              </a:rPr>
              <a:t> </a:t>
            </a:r>
            <a:r>
              <a:rPr lang="en-US" sz="3200" b="1" dirty="0" err="1" smtClean="0">
                <a:solidFill>
                  <a:srgbClr val="000099"/>
                </a:solidFill>
              </a:rPr>
              <a:t>đoạn</a:t>
            </a:r>
            <a:r>
              <a:rPr lang="en-US" sz="3200" b="1" dirty="0" smtClean="0">
                <a:solidFill>
                  <a:srgbClr val="000099"/>
                </a:solidFill>
              </a:rPr>
              <a:t> </a:t>
            </a:r>
            <a:r>
              <a:rPr lang="en-US" sz="3200" b="1" dirty="0" err="1" smtClean="0">
                <a:solidFill>
                  <a:srgbClr val="000099"/>
                </a:solidFill>
              </a:rPr>
              <a:t>trích</a:t>
            </a:r>
            <a:r>
              <a:rPr lang="en-US" sz="3200" b="1" dirty="0" smtClean="0">
                <a:solidFill>
                  <a:srgbClr val="000099"/>
                </a:solidFill>
              </a:rPr>
              <a:t> </a:t>
            </a:r>
            <a:r>
              <a:rPr lang="en-US" sz="3200" b="1" dirty="0" err="1" smtClean="0">
                <a:solidFill>
                  <a:srgbClr val="000099"/>
                </a:solidFill>
              </a:rPr>
              <a:t>sau</a:t>
            </a:r>
            <a:r>
              <a:rPr lang="en-US" sz="3200" b="1" dirty="0" smtClean="0">
                <a:solidFill>
                  <a:srgbClr val="000099"/>
                </a:solidFill>
              </a:rPr>
              <a:t>. </a:t>
            </a:r>
            <a:r>
              <a:rPr lang="en-US" sz="3200" b="1" dirty="0" err="1" smtClean="0">
                <a:solidFill>
                  <a:srgbClr val="000099"/>
                </a:solidFill>
              </a:rPr>
              <a:t>Gạch</a:t>
            </a:r>
            <a:r>
              <a:rPr lang="en-US" sz="3200" b="1" dirty="0" smtClean="0">
                <a:solidFill>
                  <a:srgbClr val="000099"/>
                </a:solidFill>
              </a:rPr>
              <a:t> </a:t>
            </a:r>
            <a:r>
              <a:rPr lang="en-US" sz="3200" b="1" dirty="0" err="1" smtClean="0">
                <a:solidFill>
                  <a:srgbClr val="000099"/>
                </a:solidFill>
              </a:rPr>
              <a:t>hai</a:t>
            </a:r>
            <a:r>
              <a:rPr lang="en-US" sz="3200" b="1" dirty="0" smtClean="0">
                <a:solidFill>
                  <a:srgbClr val="000099"/>
                </a:solidFill>
              </a:rPr>
              <a:t> </a:t>
            </a:r>
            <a:r>
              <a:rPr lang="en-US" sz="3200" b="1" dirty="0" err="1" smtClean="0">
                <a:solidFill>
                  <a:srgbClr val="000099"/>
                </a:solidFill>
              </a:rPr>
              <a:t>gạch</a:t>
            </a:r>
            <a:r>
              <a:rPr lang="en-US" sz="3200" b="1" dirty="0" smtClean="0">
                <a:solidFill>
                  <a:srgbClr val="000099"/>
                </a:solidFill>
              </a:rPr>
              <a:t> </a:t>
            </a:r>
            <a:r>
              <a:rPr lang="en-US" sz="3200" b="1" dirty="0" err="1" smtClean="0">
                <a:solidFill>
                  <a:srgbClr val="000099"/>
                </a:solidFill>
              </a:rPr>
              <a:t>dưới</a:t>
            </a:r>
            <a:r>
              <a:rPr lang="en-US" sz="3200" b="1" dirty="0" smtClean="0">
                <a:solidFill>
                  <a:srgbClr val="000099"/>
                </a:solidFill>
              </a:rPr>
              <a:t> </a:t>
            </a:r>
            <a:r>
              <a:rPr lang="en-US" sz="3200" b="1" dirty="0" err="1" smtClean="0">
                <a:solidFill>
                  <a:srgbClr val="000099"/>
                </a:solidFill>
              </a:rPr>
              <a:t>quan</a:t>
            </a:r>
            <a:r>
              <a:rPr lang="en-US" sz="3200" b="1" dirty="0" smtClean="0">
                <a:solidFill>
                  <a:srgbClr val="000099"/>
                </a:solidFill>
              </a:rPr>
              <a:t> </a:t>
            </a:r>
            <a:r>
              <a:rPr lang="en-US" sz="3200" b="1" dirty="0" err="1" smtClean="0">
                <a:solidFill>
                  <a:srgbClr val="000099"/>
                </a:solidFill>
              </a:rPr>
              <a:t>hệ</a:t>
            </a:r>
            <a:r>
              <a:rPr lang="en-US" sz="3200" b="1" dirty="0" smtClean="0">
                <a:solidFill>
                  <a:srgbClr val="000099"/>
                </a:solidFill>
              </a:rPr>
              <a:t> </a:t>
            </a:r>
            <a:r>
              <a:rPr lang="en-US" sz="3200" b="1" dirty="0" err="1" smtClean="0">
                <a:solidFill>
                  <a:srgbClr val="000099"/>
                </a:solidFill>
              </a:rPr>
              <a:t>từ</a:t>
            </a:r>
            <a:r>
              <a:rPr lang="en-US" sz="3200" b="1" dirty="0" smtClean="0">
                <a:solidFill>
                  <a:srgbClr val="000099"/>
                </a:solidFill>
              </a:rPr>
              <a:t> </a:t>
            </a:r>
            <a:r>
              <a:rPr lang="en-US" sz="3200" b="1" dirty="0" err="1" smtClean="0">
                <a:solidFill>
                  <a:srgbClr val="000099"/>
                </a:solidFill>
              </a:rPr>
              <a:t>có</a:t>
            </a:r>
            <a:r>
              <a:rPr lang="en-US" sz="3200" b="1" dirty="0" smtClean="0">
                <a:solidFill>
                  <a:srgbClr val="000099"/>
                </a:solidFill>
              </a:rPr>
              <a:t> </a:t>
            </a:r>
            <a:r>
              <a:rPr lang="en-US" sz="3200" b="1" dirty="0" err="1" smtClean="0">
                <a:solidFill>
                  <a:srgbClr val="000099"/>
                </a:solidFill>
              </a:rPr>
              <a:t>trong</a:t>
            </a:r>
            <a:r>
              <a:rPr lang="en-US" sz="3200" b="1" dirty="0" smtClean="0">
                <a:solidFill>
                  <a:srgbClr val="000099"/>
                </a:solidFill>
              </a:rPr>
              <a:t> </a:t>
            </a:r>
            <a:r>
              <a:rPr lang="en-US" sz="3200" b="1" dirty="0" err="1" smtClean="0">
                <a:solidFill>
                  <a:srgbClr val="000099"/>
                </a:solidFill>
              </a:rPr>
              <a:t>đoạn</a:t>
            </a:r>
            <a:r>
              <a:rPr lang="en-US" sz="3200" b="1" dirty="0" smtClean="0">
                <a:solidFill>
                  <a:srgbClr val="000099"/>
                </a:solidFill>
              </a:rPr>
              <a:t> </a:t>
            </a:r>
            <a:r>
              <a:rPr lang="en-US" sz="3200" b="1" dirty="0" err="1" smtClean="0">
                <a:solidFill>
                  <a:srgbClr val="000099"/>
                </a:solidFill>
              </a:rPr>
              <a:t>trích</a:t>
            </a:r>
            <a:r>
              <a:rPr lang="en-US" sz="3200" b="1" dirty="0" smtClean="0">
                <a:solidFill>
                  <a:srgbClr val="000099"/>
                </a:solidFill>
              </a:rPr>
              <a:t>. </a:t>
            </a:r>
            <a:r>
              <a:rPr lang="en-US" sz="3200" b="1" dirty="0" err="1" smtClean="0">
                <a:solidFill>
                  <a:srgbClr val="000099"/>
                </a:solidFill>
              </a:rPr>
              <a:t>Gạch</a:t>
            </a:r>
            <a:r>
              <a:rPr lang="en-US" sz="3200" b="1" dirty="0" smtClean="0">
                <a:solidFill>
                  <a:srgbClr val="000099"/>
                </a:solidFill>
              </a:rPr>
              <a:t> </a:t>
            </a:r>
            <a:r>
              <a:rPr lang="en-US" sz="3200" b="1" dirty="0" err="1" smtClean="0">
                <a:solidFill>
                  <a:srgbClr val="000099"/>
                </a:solidFill>
              </a:rPr>
              <a:t>một</a:t>
            </a:r>
            <a:r>
              <a:rPr lang="en-US" sz="3200" b="1" dirty="0" smtClean="0">
                <a:solidFill>
                  <a:srgbClr val="000099"/>
                </a:solidFill>
              </a:rPr>
              <a:t> </a:t>
            </a:r>
            <a:r>
              <a:rPr lang="en-US" sz="3200" b="1" dirty="0" err="1" smtClean="0">
                <a:solidFill>
                  <a:srgbClr val="000099"/>
                </a:solidFill>
              </a:rPr>
              <a:t>gạch</a:t>
            </a:r>
            <a:r>
              <a:rPr lang="en-US" sz="3200" b="1" dirty="0" smtClean="0">
                <a:solidFill>
                  <a:srgbClr val="000099"/>
                </a:solidFill>
              </a:rPr>
              <a:t> </a:t>
            </a:r>
            <a:r>
              <a:rPr lang="en-US" sz="3200" b="1" dirty="0" err="1" smtClean="0">
                <a:solidFill>
                  <a:srgbClr val="000099"/>
                </a:solidFill>
              </a:rPr>
              <a:t>dưới</a:t>
            </a:r>
            <a:r>
              <a:rPr lang="en-US" sz="3200" b="1" dirty="0" smtClean="0">
                <a:solidFill>
                  <a:srgbClr val="000099"/>
                </a:solidFill>
              </a:rPr>
              <a:t> </a:t>
            </a:r>
            <a:r>
              <a:rPr lang="en-US" sz="3200" b="1" dirty="0" err="1" smtClean="0">
                <a:solidFill>
                  <a:srgbClr val="000099"/>
                </a:solidFill>
              </a:rPr>
              <a:t>những</a:t>
            </a:r>
            <a:r>
              <a:rPr lang="en-US" sz="3200" b="1" dirty="0" smtClean="0">
                <a:solidFill>
                  <a:srgbClr val="000099"/>
                </a:solidFill>
              </a:rPr>
              <a:t> </a:t>
            </a:r>
            <a:r>
              <a:rPr lang="en-US" sz="3200" b="1" dirty="0" err="1" smtClean="0">
                <a:solidFill>
                  <a:srgbClr val="000099"/>
                </a:solidFill>
              </a:rPr>
              <a:t>từ</a:t>
            </a:r>
            <a:r>
              <a:rPr lang="en-US" sz="3200" b="1" dirty="0" smtClean="0">
                <a:solidFill>
                  <a:srgbClr val="000099"/>
                </a:solidFill>
              </a:rPr>
              <a:t> </a:t>
            </a:r>
            <a:r>
              <a:rPr lang="en-US" sz="3200" b="1" dirty="0" err="1" smtClean="0">
                <a:solidFill>
                  <a:srgbClr val="000099"/>
                </a:solidFill>
              </a:rPr>
              <a:t>ngữ</a:t>
            </a:r>
            <a:r>
              <a:rPr lang="en-US" sz="3200" b="1" dirty="0" smtClean="0">
                <a:solidFill>
                  <a:srgbClr val="000099"/>
                </a:solidFill>
              </a:rPr>
              <a:t> </a:t>
            </a:r>
            <a:r>
              <a:rPr lang="en-US" sz="3200" b="1" dirty="0" err="1" smtClean="0">
                <a:solidFill>
                  <a:srgbClr val="000099"/>
                </a:solidFill>
              </a:rPr>
              <a:t>được</a:t>
            </a:r>
            <a:r>
              <a:rPr lang="en-US" sz="3200" b="1" dirty="0" smtClean="0">
                <a:solidFill>
                  <a:srgbClr val="000099"/>
                </a:solidFill>
              </a:rPr>
              <a:t> </a:t>
            </a:r>
            <a:r>
              <a:rPr lang="en-US" sz="3200" b="1" dirty="0" err="1" smtClean="0">
                <a:solidFill>
                  <a:srgbClr val="000099"/>
                </a:solidFill>
              </a:rPr>
              <a:t>nối</a:t>
            </a:r>
            <a:r>
              <a:rPr lang="en-US" sz="3200" b="1" dirty="0" smtClean="0">
                <a:solidFill>
                  <a:srgbClr val="000099"/>
                </a:solidFill>
              </a:rPr>
              <a:t> </a:t>
            </a:r>
            <a:r>
              <a:rPr lang="en-US" sz="3200" b="1" dirty="0" err="1" smtClean="0">
                <a:solidFill>
                  <a:srgbClr val="000099"/>
                </a:solidFill>
              </a:rPr>
              <a:t>với</a:t>
            </a:r>
            <a:r>
              <a:rPr lang="en-US" sz="3200" b="1" dirty="0" smtClean="0">
                <a:solidFill>
                  <a:srgbClr val="000099"/>
                </a:solidFill>
              </a:rPr>
              <a:t> </a:t>
            </a:r>
            <a:r>
              <a:rPr lang="en-US" sz="3200" b="1" dirty="0" err="1" smtClean="0">
                <a:solidFill>
                  <a:srgbClr val="000099"/>
                </a:solidFill>
              </a:rPr>
              <a:t>nhau</a:t>
            </a:r>
            <a:r>
              <a:rPr lang="en-US" sz="3200" b="1" dirty="0" smtClean="0">
                <a:solidFill>
                  <a:srgbClr val="000099"/>
                </a:solidFill>
              </a:rPr>
              <a:t> </a:t>
            </a:r>
            <a:r>
              <a:rPr lang="en-US" sz="3200" b="1" dirty="0" err="1" smtClean="0">
                <a:solidFill>
                  <a:srgbClr val="000099"/>
                </a:solidFill>
              </a:rPr>
              <a:t>bằng</a:t>
            </a:r>
            <a:r>
              <a:rPr lang="en-US" sz="3200" b="1" dirty="0" smtClean="0">
                <a:solidFill>
                  <a:srgbClr val="000099"/>
                </a:solidFill>
              </a:rPr>
              <a:t> </a:t>
            </a:r>
            <a:r>
              <a:rPr lang="en-US" sz="3200" b="1" dirty="0" err="1" smtClean="0">
                <a:solidFill>
                  <a:srgbClr val="000099"/>
                </a:solidFill>
              </a:rPr>
              <a:t>quan</a:t>
            </a:r>
            <a:r>
              <a:rPr lang="en-US" sz="3200" b="1" dirty="0" smtClean="0">
                <a:solidFill>
                  <a:srgbClr val="000099"/>
                </a:solidFill>
              </a:rPr>
              <a:t> </a:t>
            </a:r>
            <a:r>
              <a:rPr lang="en-US" sz="3200" b="1" dirty="0" err="1" smtClean="0">
                <a:solidFill>
                  <a:srgbClr val="000099"/>
                </a:solidFill>
              </a:rPr>
              <a:t>hệ</a:t>
            </a:r>
            <a:r>
              <a:rPr lang="en-US" sz="3200" b="1" dirty="0" smtClean="0">
                <a:solidFill>
                  <a:srgbClr val="000099"/>
                </a:solidFill>
              </a:rPr>
              <a:t> </a:t>
            </a:r>
            <a:r>
              <a:rPr lang="en-US" sz="3200" b="1" dirty="0" err="1" smtClean="0">
                <a:solidFill>
                  <a:srgbClr val="000099"/>
                </a:solidFill>
              </a:rPr>
              <a:t>từ</a:t>
            </a:r>
            <a:r>
              <a:rPr lang="en-US" sz="3200" b="1" dirty="0" smtClean="0">
                <a:solidFill>
                  <a:srgbClr val="000099"/>
                </a:solidFill>
              </a:rPr>
              <a:t> </a:t>
            </a:r>
            <a:r>
              <a:rPr lang="en-US" sz="3200" b="1" dirty="0" err="1" smtClean="0">
                <a:solidFill>
                  <a:srgbClr val="000099"/>
                </a:solidFill>
              </a:rPr>
              <a:t>đó</a:t>
            </a:r>
            <a:r>
              <a:rPr lang="en-US" sz="3200" b="1" dirty="0" smtClean="0">
                <a:solidFill>
                  <a:srgbClr val="000099"/>
                </a:solidFill>
              </a:rPr>
              <a:t>.</a:t>
            </a:r>
            <a:endParaRPr lang="vi-VN" sz="3200" b="1" dirty="0">
              <a:solidFill>
                <a:srgbClr val="000099"/>
              </a:solidFill>
            </a:endParaRPr>
          </a:p>
        </p:txBody>
      </p:sp>
      <p:sp>
        <p:nvSpPr>
          <p:cNvPr id="3" name="Content Placeholder 2"/>
          <p:cNvSpPr>
            <a:spLocks noGrp="1"/>
          </p:cNvSpPr>
          <p:nvPr>
            <p:ph idx="1"/>
          </p:nvPr>
        </p:nvSpPr>
        <p:spPr>
          <a:xfrm>
            <a:off x="228600" y="2133600"/>
            <a:ext cx="8610600" cy="4724400"/>
          </a:xfrm>
        </p:spPr>
        <p:txBody>
          <a:bodyPr>
            <a:normAutofit/>
          </a:bodyPr>
          <a:lstStyle/>
          <a:p>
            <a:pPr algn="just">
              <a:buNone/>
            </a:pPr>
            <a:r>
              <a:rPr lang="en-US" sz="4000" dirty="0" smtClean="0"/>
              <a:t>		</a:t>
            </a:r>
            <a:r>
              <a:rPr lang="en-US" sz="4400" b="1" dirty="0" smtClean="0"/>
              <a:t>A </a:t>
            </a:r>
            <a:r>
              <a:rPr lang="en-US" sz="4400" b="1" dirty="0" err="1" smtClean="0"/>
              <a:t>Cháng</a:t>
            </a:r>
            <a:r>
              <a:rPr lang="en-US" sz="4400" b="1" dirty="0" smtClean="0"/>
              <a:t> </a:t>
            </a:r>
            <a:r>
              <a:rPr lang="en-US" sz="4400" b="1" dirty="0" err="1" smtClean="0"/>
              <a:t>đeo</a:t>
            </a:r>
            <a:r>
              <a:rPr lang="en-US" sz="4400" b="1" dirty="0" smtClean="0"/>
              <a:t> </a:t>
            </a:r>
            <a:r>
              <a:rPr lang="en-US" sz="4400" b="1" dirty="0" err="1" smtClean="0"/>
              <a:t>cày</a:t>
            </a:r>
            <a:r>
              <a:rPr lang="en-US" sz="4400" b="1" dirty="0" smtClean="0"/>
              <a:t>. </a:t>
            </a:r>
            <a:r>
              <a:rPr lang="en-US" sz="4400" b="1" dirty="0" err="1" smtClean="0"/>
              <a:t>Cái</a:t>
            </a:r>
            <a:r>
              <a:rPr lang="en-US" sz="4400" b="1" dirty="0" smtClean="0"/>
              <a:t> </a:t>
            </a:r>
            <a:r>
              <a:rPr lang="en-US" sz="4400" b="1" dirty="0" err="1" smtClean="0"/>
              <a:t>cày</a:t>
            </a:r>
            <a:r>
              <a:rPr lang="en-US" sz="4400" b="1" dirty="0" smtClean="0"/>
              <a:t> </a:t>
            </a:r>
            <a:r>
              <a:rPr lang="en-US" sz="4400" b="1" dirty="0" err="1" smtClean="0"/>
              <a:t>của</a:t>
            </a:r>
            <a:r>
              <a:rPr lang="en-US" sz="4400" b="1" dirty="0" smtClean="0"/>
              <a:t> </a:t>
            </a:r>
            <a:r>
              <a:rPr lang="en-US" sz="4400" b="1" dirty="0" err="1" smtClean="0"/>
              <a:t>người</a:t>
            </a:r>
            <a:r>
              <a:rPr lang="en-US" sz="4400" b="1" dirty="0" smtClean="0"/>
              <a:t> </a:t>
            </a:r>
            <a:r>
              <a:rPr lang="en-US" sz="4400" b="1" dirty="0" err="1" smtClean="0"/>
              <a:t>Hmông</a:t>
            </a:r>
            <a:r>
              <a:rPr lang="en-US" sz="4400" b="1" dirty="0" smtClean="0"/>
              <a:t> to </a:t>
            </a:r>
            <a:r>
              <a:rPr lang="en-US" sz="4400" b="1" dirty="0" err="1" smtClean="0"/>
              <a:t>nặng</a:t>
            </a:r>
            <a:r>
              <a:rPr lang="en-US" sz="4400" b="1" dirty="0" smtClean="0"/>
              <a:t>, </a:t>
            </a:r>
            <a:r>
              <a:rPr lang="en-US" sz="4400" b="1" dirty="0" err="1" smtClean="0"/>
              <a:t>bắp</a:t>
            </a:r>
            <a:r>
              <a:rPr lang="en-US" sz="4400" b="1" dirty="0" smtClean="0"/>
              <a:t> </a:t>
            </a:r>
            <a:r>
              <a:rPr lang="en-US" sz="4400" b="1" dirty="0" err="1" smtClean="0"/>
              <a:t>cày</a:t>
            </a:r>
            <a:r>
              <a:rPr lang="en-US" sz="4400" b="1" dirty="0" smtClean="0"/>
              <a:t> </a:t>
            </a:r>
            <a:r>
              <a:rPr lang="en-US" sz="4400" b="1" dirty="0" err="1" smtClean="0"/>
              <a:t>bằng</a:t>
            </a:r>
            <a:r>
              <a:rPr lang="en-US" sz="4400" b="1" dirty="0" smtClean="0"/>
              <a:t> </a:t>
            </a:r>
            <a:r>
              <a:rPr lang="en-US" sz="4400" b="1" dirty="0" err="1" smtClean="0"/>
              <a:t>gỗ</a:t>
            </a:r>
            <a:r>
              <a:rPr lang="en-US" sz="4400" b="1" dirty="0" smtClean="0"/>
              <a:t> </a:t>
            </a:r>
            <a:r>
              <a:rPr lang="en-US" sz="4400" b="1" dirty="0" err="1" smtClean="0"/>
              <a:t>tốt</a:t>
            </a:r>
            <a:r>
              <a:rPr lang="en-US" sz="4400" b="1" dirty="0" smtClean="0"/>
              <a:t> </a:t>
            </a:r>
            <a:r>
              <a:rPr lang="en-US" sz="4400" b="1" dirty="0" err="1" smtClean="0"/>
              <a:t>màu</a:t>
            </a:r>
            <a:r>
              <a:rPr lang="en-US" sz="4400" b="1" dirty="0" smtClean="0"/>
              <a:t> </a:t>
            </a:r>
            <a:r>
              <a:rPr lang="en-US" sz="4400" b="1" dirty="0" err="1" smtClean="0"/>
              <a:t>đen</a:t>
            </a:r>
            <a:r>
              <a:rPr lang="en-US" sz="4400" b="1" dirty="0" smtClean="0"/>
              <a:t>, </a:t>
            </a:r>
            <a:r>
              <a:rPr lang="en-US" sz="4400" b="1" dirty="0" err="1" smtClean="0"/>
              <a:t>vòng</a:t>
            </a:r>
            <a:r>
              <a:rPr lang="en-US" sz="4400" b="1" dirty="0" smtClean="0"/>
              <a:t> </a:t>
            </a:r>
            <a:r>
              <a:rPr lang="en-US" sz="4400" b="1" dirty="0" err="1" smtClean="0"/>
              <a:t>như</a:t>
            </a:r>
            <a:r>
              <a:rPr lang="en-US" sz="4400" b="1" dirty="0" smtClean="0"/>
              <a:t> </a:t>
            </a:r>
            <a:r>
              <a:rPr lang="en-US" sz="4400" b="1" dirty="0" err="1" smtClean="0"/>
              <a:t>hình</a:t>
            </a:r>
            <a:r>
              <a:rPr lang="en-US" sz="4400" b="1" dirty="0" smtClean="0"/>
              <a:t> </a:t>
            </a:r>
            <a:r>
              <a:rPr lang="en-US" sz="4400" b="1" dirty="0" err="1" smtClean="0"/>
              <a:t>cánh</a:t>
            </a:r>
            <a:r>
              <a:rPr lang="en-US" sz="4400" b="1" dirty="0" smtClean="0"/>
              <a:t> </a:t>
            </a:r>
            <a:r>
              <a:rPr lang="en-US" sz="4400" b="1" dirty="0" err="1" smtClean="0"/>
              <a:t>cung</a:t>
            </a:r>
            <a:r>
              <a:rPr lang="en-US" sz="4400" b="1" dirty="0" smtClean="0"/>
              <a:t>, </a:t>
            </a:r>
            <a:r>
              <a:rPr lang="en-US" sz="4400" b="1" dirty="0" err="1" smtClean="0"/>
              <a:t>ôm</a:t>
            </a:r>
            <a:r>
              <a:rPr lang="en-US" sz="4400" b="1" dirty="0" smtClean="0"/>
              <a:t> </a:t>
            </a:r>
            <a:r>
              <a:rPr lang="en-US" sz="4400" b="1" dirty="0" err="1" smtClean="0"/>
              <a:t>lấy</a:t>
            </a:r>
            <a:r>
              <a:rPr lang="en-US" sz="4400" b="1" dirty="0" smtClean="0"/>
              <a:t> </a:t>
            </a:r>
            <a:r>
              <a:rPr lang="en-US" sz="4400" b="1" dirty="0" err="1" smtClean="0"/>
              <a:t>bộ</a:t>
            </a:r>
            <a:r>
              <a:rPr lang="en-US" sz="4400" b="1" dirty="0" smtClean="0"/>
              <a:t> </a:t>
            </a:r>
            <a:r>
              <a:rPr lang="en-US" sz="4400" b="1" dirty="0" err="1" smtClean="0"/>
              <a:t>ngực</a:t>
            </a:r>
            <a:r>
              <a:rPr lang="en-US" sz="4400" b="1" dirty="0" smtClean="0"/>
              <a:t> </a:t>
            </a:r>
            <a:r>
              <a:rPr lang="en-US" sz="4400" b="1" dirty="0" err="1" smtClean="0"/>
              <a:t>nở</a:t>
            </a:r>
            <a:r>
              <a:rPr lang="en-US" sz="4400" b="1" dirty="0" smtClean="0"/>
              <a:t>. </a:t>
            </a:r>
            <a:r>
              <a:rPr lang="en-US" sz="4400" b="1" dirty="0" err="1" smtClean="0"/>
              <a:t>Trông</a:t>
            </a:r>
            <a:r>
              <a:rPr lang="en-US" sz="4400" b="1" dirty="0" smtClean="0"/>
              <a:t> </a:t>
            </a:r>
            <a:r>
              <a:rPr lang="en-US" sz="4400" b="1" dirty="0" err="1" smtClean="0"/>
              <a:t>anh</a:t>
            </a:r>
            <a:r>
              <a:rPr lang="en-US" sz="4400" b="1" dirty="0" smtClean="0"/>
              <a:t> </a:t>
            </a:r>
            <a:r>
              <a:rPr lang="en-US" sz="4400" b="1" dirty="0" err="1" smtClean="0"/>
              <a:t>hùng</a:t>
            </a:r>
            <a:r>
              <a:rPr lang="en-US" sz="4400" b="1" dirty="0" smtClean="0"/>
              <a:t> </a:t>
            </a:r>
            <a:r>
              <a:rPr lang="en-US" sz="4400" b="1" dirty="0" err="1" smtClean="0"/>
              <a:t>dũng</a:t>
            </a:r>
            <a:r>
              <a:rPr lang="en-US" sz="4400" b="1" dirty="0" smtClean="0"/>
              <a:t> </a:t>
            </a:r>
            <a:r>
              <a:rPr lang="en-US" sz="4400" b="1" dirty="0" err="1" smtClean="0"/>
              <a:t>như</a:t>
            </a:r>
            <a:r>
              <a:rPr lang="en-US" sz="4400" b="1" dirty="0" smtClean="0"/>
              <a:t> </a:t>
            </a:r>
            <a:r>
              <a:rPr lang="en-US" sz="4400" b="1" dirty="0" err="1" smtClean="0"/>
              <a:t>một</a:t>
            </a:r>
            <a:r>
              <a:rPr lang="en-US" sz="4400" b="1" dirty="0" smtClean="0"/>
              <a:t> </a:t>
            </a:r>
            <a:r>
              <a:rPr lang="en-US" sz="4400" b="1" dirty="0" err="1" smtClean="0"/>
              <a:t>chàng</a:t>
            </a:r>
            <a:r>
              <a:rPr lang="en-US" sz="4400" b="1" dirty="0" smtClean="0"/>
              <a:t> </a:t>
            </a:r>
            <a:r>
              <a:rPr lang="en-US" sz="4400" b="1" dirty="0" err="1" smtClean="0"/>
              <a:t>hiệp</a:t>
            </a:r>
            <a:r>
              <a:rPr lang="en-US" sz="4400" b="1" dirty="0" smtClean="0"/>
              <a:t> </a:t>
            </a:r>
            <a:r>
              <a:rPr lang="en-US" sz="4400" b="1" dirty="0" err="1" smtClean="0"/>
              <a:t>sĩ</a:t>
            </a:r>
            <a:r>
              <a:rPr lang="en-US" sz="4400" b="1" dirty="0" smtClean="0"/>
              <a:t> </a:t>
            </a:r>
            <a:r>
              <a:rPr lang="en-US" sz="4400" b="1" dirty="0" err="1" smtClean="0"/>
              <a:t>cổ</a:t>
            </a:r>
            <a:r>
              <a:rPr lang="en-US" sz="4400" b="1" dirty="0" smtClean="0"/>
              <a:t> </a:t>
            </a:r>
            <a:r>
              <a:rPr lang="en-US" sz="4400" b="1" dirty="0" err="1" smtClean="0"/>
              <a:t>đeo</a:t>
            </a:r>
            <a:r>
              <a:rPr lang="en-US" sz="4400" b="1" dirty="0" smtClean="0"/>
              <a:t> </a:t>
            </a:r>
            <a:r>
              <a:rPr lang="en-US" sz="4400" b="1" dirty="0" err="1" smtClean="0"/>
              <a:t>cung</a:t>
            </a:r>
            <a:r>
              <a:rPr lang="en-US" sz="4400" b="1" dirty="0" smtClean="0"/>
              <a:t> </a:t>
            </a:r>
            <a:r>
              <a:rPr lang="en-US" sz="4400" b="1" dirty="0" err="1" smtClean="0"/>
              <a:t>ra</a:t>
            </a:r>
            <a:r>
              <a:rPr lang="en-US" sz="4400" b="1" dirty="0" smtClean="0"/>
              <a:t> </a:t>
            </a:r>
            <a:r>
              <a:rPr lang="en-US" sz="4400" b="1" dirty="0" err="1" smtClean="0"/>
              <a:t>trận</a:t>
            </a:r>
            <a:r>
              <a:rPr lang="en-US" sz="3600" b="1" dirty="0" smtClean="0"/>
              <a:t>.</a:t>
            </a:r>
            <a:endParaRPr lang="vi-VN"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85800"/>
            <a:ext cx="7848600" cy="5562600"/>
          </a:xfrm>
        </p:spPr>
        <p:txBody>
          <a:bodyPr>
            <a:normAutofit/>
          </a:bodyPr>
          <a:lstStyle/>
          <a:p>
            <a:pPr algn="just">
              <a:buNone/>
            </a:pPr>
            <a:r>
              <a:rPr lang="en-US" sz="4400" dirty="0" smtClean="0"/>
              <a:t>		A </a:t>
            </a:r>
            <a:r>
              <a:rPr lang="en-US" sz="4400" dirty="0" err="1" smtClean="0"/>
              <a:t>Cháng</a:t>
            </a:r>
            <a:r>
              <a:rPr lang="en-US" sz="4400" dirty="0" smtClean="0"/>
              <a:t> </a:t>
            </a:r>
            <a:r>
              <a:rPr lang="en-US" sz="4400" dirty="0" err="1" smtClean="0"/>
              <a:t>đeo</a:t>
            </a:r>
            <a:r>
              <a:rPr lang="en-US" sz="4400" dirty="0" smtClean="0"/>
              <a:t> </a:t>
            </a:r>
            <a:r>
              <a:rPr lang="en-US" sz="4400" dirty="0" err="1" smtClean="0"/>
              <a:t>cày</a:t>
            </a:r>
            <a:r>
              <a:rPr lang="en-US" sz="4400" dirty="0" smtClean="0"/>
              <a:t>. </a:t>
            </a:r>
            <a:r>
              <a:rPr lang="en-US" sz="4400" dirty="0" err="1" smtClean="0"/>
              <a:t>Cái</a:t>
            </a:r>
            <a:r>
              <a:rPr lang="en-US" sz="4400" dirty="0" smtClean="0"/>
              <a:t> </a:t>
            </a:r>
            <a:r>
              <a:rPr lang="en-US" sz="4400" dirty="0" err="1" smtClean="0"/>
              <a:t>cày</a:t>
            </a:r>
            <a:r>
              <a:rPr lang="en-US" sz="4400" dirty="0" smtClean="0"/>
              <a:t>  </a:t>
            </a:r>
            <a:r>
              <a:rPr lang="en-US" sz="4400" u="sng" dirty="0" err="1" smtClean="0">
                <a:solidFill>
                  <a:srgbClr val="0070C0"/>
                </a:solidFill>
              </a:rPr>
              <a:t>của</a:t>
            </a:r>
            <a:r>
              <a:rPr lang="en-US" sz="4400" dirty="0" smtClean="0"/>
              <a:t> </a:t>
            </a:r>
            <a:r>
              <a:rPr lang="en-US" sz="4400" dirty="0" err="1" smtClean="0"/>
              <a:t>người</a:t>
            </a:r>
            <a:r>
              <a:rPr lang="en-US" sz="4400" dirty="0" smtClean="0"/>
              <a:t> </a:t>
            </a:r>
            <a:r>
              <a:rPr lang="en-US" sz="4400" dirty="0" err="1" smtClean="0"/>
              <a:t>Hmông</a:t>
            </a:r>
            <a:r>
              <a:rPr lang="en-US" sz="4400" dirty="0" smtClean="0"/>
              <a:t> to </a:t>
            </a:r>
            <a:r>
              <a:rPr lang="en-US" sz="4400" dirty="0" err="1" smtClean="0"/>
              <a:t>nặng</a:t>
            </a:r>
            <a:r>
              <a:rPr lang="en-US" sz="4400" dirty="0" smtClean="0"/>
              <a:t>, </a:t>
            </a:r>
            <a:r>
              <a:rPr lang="en-US" sz="4400" dirty="0" err="1" smtClean="0"/>
              <a:t>bắp</a:t>
            </a:r>
            <a:r>
              <a:rPr lang="en-US" sz="4400" dirty="0" smtClean="0"/>
              <a:t> </a:t>
            </a:r>
            <a:r>
              <a:rPr lang="en-US" sz="4400" dirty="0" err="1" smtClean="0"/>
              <a:t>cày</a:t>
            </a:r>
            <a:r>
              <a:rPr lang="en-US" sz="4400" dirty="0" smtClean="0"/>
              <a:t> </a:t>
            </a:r>
            <a:r>
              <a:rPr lang="en-US" sz="4400" u="sng" dirty="0" err="1" smtClean="0">
                <a:solidFill>
                  <a:srgbClr val="0070C0"/>
                </a:solidFill>
              </a:rPr>
              <a:t>bằng</a:t>
            </a:r>
            <a:r>
              <a:rPr lang="en-US" sz="4400" dirty="0" smtClean="0"/>
              <a:t> </a:t>
            </a:r>
            <a:r>
              <a:rPr lang="en-US" sz="4400" dirty="0" err="1" smtClean="0"/>
              <a:t>gỗ</a:t>
            </a:r>
            <a:r>
              <a:rPr lang="en-US" sz="4400" dirty="0" smtClean="0"/>
              <a:t> </a:t>
            </a:r>
            <a:r>
              <a:rPr lang="en-US" sz="4400" dirty="0" err="1" smtClean="0"/>
              <a:t>tốt</a:t>
            </a:r>
            <a:r>
              <a:rPr lang="en-US" sz="4400" dirty="0" smtClean="0"/>
              <a:t> </a:t>
            </a:r>
            <a:r>
              <a:rPr lang="en-US" sz="4400" dirty="0" err="1" smtClean="0"/>
              <a:t>màu</a:t>
            </a:r>
            <a:r>
              <a:rPr lang="en-US" sz="4400" dirty="0" smtClean="0"/>
              <a:t> </a:t>
            </a:r>
            <a:r>
              <a:rPr lang="en-US" sz="4400" dirty="0" err="1" smtClean="0"/>
              <a:t>đen</a:t>
            </a:r>
            <a:r>
              <a:rPr lang="en-US" sz="4400" dirty="0" smtClean="0"/>
              <a:t>, </a:t>
            </a:r>
            <a:r>
              <a:rPr lang="en-US" sz="4400" dirty="0" err="1" smtClean="0"/>
              <a:t>vòng</a:t>
            </a:r>
            <a:r>
              <a:rPr lang="en-US" sz="4400" dirty="0" smtClean="0"/>
              <a:t> </a:t>
            </a:r>
            <a:r>
              <a:rPr lang="en-US" sz="4400" u="sng" dirty="0" err="1" smtClean="0">
                <a:solidFill>
                  <a:srgbClr val="0070C0"/>
                </a:solidFill>
              </a:rPr>
              <a:t>như</a:t>
            </a:r>
            <a:r>
              <a:rPr lang="en-US" sz="4400" dirty="0" smtClean="0"/>
              <a:t> </a:t>
            </a:r>
            <a:r>
              <a:rPr lang="en-US" sz="4400" dirty="0" err="1" smtClean="0"/>
              <a:t>hình</a:t>
            </a:r>
            <a:r>
              <a:rPr lang="en-US" sz="4400" dirty="0" smtClean="0"/>
              <a:t> </a:t>
            </a:r>
            <a:r>
              <a:rPr lang="en-US" sz="4400" dirty="0" err="1" smtClean="0"/>
              <a:t>cánh</a:t>
            </a:r>
            <a:r>
              <a:rPr lang="en-US" sz="4400" dirty="0" smtClean="0"/>
              <a:t> </a:t>
            </a:r>
            <a:r>
              <a:rPr lang="en-US" sz="4400" dirty="0" err="1" smtClean="0"/>
              <a:t>cung</a:t>
            </a:r>
            <a:r>
              <a:rPr lang="en-US" sz="4400" dirty="0" smtClean="0"/>
              <a:t>, </a:t>
            </a:r>
            <a:r>
              <a:rPr lang="en-US" sz="4400" dirty="0" err="1" smtClean="0"/>
              <a:t>ôm</a:t>
            </a:r>
            <a:r>
              <a:rPr lang="en-US" sz="4400" dirty="0" smtClean="0"/>
              <a:t> </a:t>
            </a:r>
            <a:r>
              <a:rPr lang="en-US" sz="4400" dirty="0" err="1" smtClean="0"/>
              <a:t>lấy</a:t>
            </a:r>
            <a:r>
              <a:rPr lang="en-US" sz="4400" dirty="0" smtClean="0"/>
              <a:t> </a:t>
            </a:r>
            <a:r>
              <a:rPr lang="en-US" sz="4400" dirty="0" err="1" smtClean="0"/>
              <a:t>bộ</a:t>
            </a:r>
            <a:r>
              <a:rPr lang="en-US" sz="4400" dirty="0" smtClean="0"/>
              <a:t> </a:t>
            </a:r>
            <a:r>
              <a:rPr lang="en-US" sz="4400" dirty="0" err="1" smtClean="0"/>
              <a:t>ngực</a:t>
            </a:r>
            <a:r>
              <a:rPr lang="en-US" sz="4400" dirty="0" smtClean="0"/>
              <a:t> </a:t>
            </a:r>
            <a:r>
              <a:rPr lang="en-US" sz="4400" dirty="0" err="1" smtClean="0"/>
              <a:t>nở</a:t>
            </a:r>
            <a:r>
              <a:rPr lang="en-US" sz="4400" dirty="0" smtClean="0"/>
              <a:t>. </a:t>
            </a:r>
            <a:r>
              <a:rPr lang="en-US" sz="4400" dirty="0" err="1" smtClean="0"/>
              <a:t>Trông</a:t>
            </a:r>
            <a:r>
              <a:rPr lang="en-US" sz="4400" dirty="0" smtClean="0"/>
              <a:t> </a:t>
            </a:r>
            <a:r>
              <a:rPr lang="en-US" sz="4400" dirty="0" err="1" smtClean="0"/>
              <a:t>anh</a:t>
            </a:r>
            <a:r>
              <a:rPr lang="en-US" sz="4400" dirty="0" smtClean="0"/>
              <a:t> </a:t>
            </a:r>
            <a:r>
              <a:rPr lang="en-US" sz="4400" dirty="0" err="1" smtClean="0"/>
              <a:t>hùng</a:t>
            </a:r>
            <a:r>
              <a:rPr lang="en-US" sz="4400" dirty="0" smtClean="0"/>
              <a:t> </a:t>
            </a:r>
            <a:r>
              <a:rPr lang="en-US" sz="4400" dirty="0" err="1" smtClean="0"/>
              <a:t>dũng</a:t>
            </a:r>
            <a:r>
              <a:rPr lang="en-US" sz="4400" dirty="0" smtClean="0"/>
              <a:t> </a:t>
            </a:r>
            <a:r>
              <a:rPr lang="en-US" sz="4400" u="sng" dirty="0" err="1" smtClean="0">
                <a:solidFill>
                  <a:srgbClr val="0070C0"/>
                </a:solidFill>
              </a:rPr>
              <a:t>như</a:t>
            </a:r>
            <a:r>
              <a:rPr lang="en-US" sz="4400" dirty="0" smtClean="0"/>
              <a:t> </a:t>
            </a:r>
            <a:r>
              <a:rPr lang="en-US" sz="4400" dirty="0" err="1" smtClean="0"/>
              <a:t>một</a:t>
            </a:r>
            <a:r>
              <a:rPr lang="en-US" sz="4400" dirty="0" smtClean="0"/>
              <a:t> </a:t>
            </a:r>
            <a:r>
              <a:rPr lang="en-US" sz="4400" dirty="0" err="1" smtClean="0"/>
              <a:t>chàng</a:t>
            </a:r>
            <a:r>
              <a:rPr lang="en-US" sz="4400" dirty="0" smtClean="0"/>
              <a:t> </a:t>
            </a:r>
            <a:r>
              <a:rPr lang="en-US" sz="4400" dirty="0" err="1" smtClean="0"/>
              <a:t>hiệp</a:t>
            </a:r>
            <a:r>
              <a:rPr lang="en-US" sz="4400" dirty="0" smtClean="0"/>
              <a:t> </a:t>
            </a:r>
            <a:r>
              <a:rPr lang="en-US" sz="4400" dirty="0" err="1" smtClean="0"/>
              <a:t>sĩ</a:t>
            </a:r>
            <a:r>
              <a:rPr lang="en-US" sz="4400" dirty="0" smtClean="0"/>
              <a:t> </a:t>
            </a:r>
            <a:r>
              <a:rPr lang="en-US" sz="4400" dirty="0" err="1" smtClean="0"/>
              <a:t>cổ</a:t>
            </a:r>
            <a:r>
              <a:rPr lang="en-US" sz="4400" dirty="0" smtClean="0"/>
              <a:t> </a:t>
            </a:r>
            <a:r>
              <a:rPr lang="en-US" sz="4400" dirty="0" err="1" smtClean="0"/>
              <a:t>đeo</a:t>
            </a:r>
            <a:r>
              <a:rPr lang="en-US" sz="4400" dirty="0" smtClean="0"/>
              <a:t> </a:t>
            </a:r>
            <a:r>
              <a:rPr lang="en-US" sz="4400" dirty="0" err="1" smtClean="0"/>
              <a:t>cung</a:t>
            </a:r>
            <a:r>
              <a:rPr lang="en-US" sz="4400" dirty="0" smtClean="0"/>
              <a:t> </a:t>
            </a:r>
            <a:r>
              <a:rPr lang="en-US" sz="4400" dirty="0" err="1" smtClean="0"/>
              <a:t>ra</a:t>
            </a:r>
            <a:r>
              <a:rPr lang="en-US" sz="4400" dirty="0" smtClean="0"/>
              <a:t> </a:t>
            </a:r>
            <a:r>
              <a:rPr lang="en-US" sz="4400" dirty="0" err="1" smtClean="0"/>
              <a:t>trận</a:t>
            </a:r>
            <a:r>
              <a:rPr lang="en-US" sz="4400" dirty="0" smtClean="0"/>
              <a:t>.</a:t>
            </a:r>
            <a:endParaRPr lang="vi-VN" sz="4400" dirty="0"/>
          </a:p>
        </p:txBody>
      </p:sp>
      <p:cxnSp>
        <p:nvCxnSpPr>
          <p:cNvPr id="5" name="Straight Connector 4"/>
          <p:cNvCxnSpPr/>
          <p:nvPr/>
        </p:nvCxnSpPr>
        <p:spPr>
          <a:xfrm>
            <a:off x="7772400" y="1447800"/>
            <a:ext cx="762000" cy="1588"/>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295400" y="2819400"/>
            <a:ext cx="1066800" cy="1588"/>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7696200" y="2819400"/>
            <a:ext cx="838200" cy="1588"/>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7696200" y="4114800"/>
            <a:ext cx="838200" cy="1588"/>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3400" y="685800"/>
            <a:ext cx="6858000" cy="1446550"/>
          </a:xfrm>
          <a:prstGeom prst="rect">
            <a:avLst/>
          </a:prstGeom>
        </p:spPr>
        <p:txBody>
          <a:bodyPr wrap="square">
            <a:spAutoFit/>
          </a:bodyPr>
          <a:lstStyle/>
          <a:p>
            <a:r>
              <a:rPr lang="en-US" sz="4400" dirty="0" smtClean="0"/>
              <a:t>	A </a:t>
            </a:r>
            <a:r>
              <a:rPr lang="en-US" sz="4400" dirty="0" err="1" smtClean="0"/>
              <a:t>Cháng</a:t>
            </a:r>
            <a:r>
              <a:rPr lang="en-US" sz="4400" dirty="0" smtClean="0"/>
              <a:t> </a:t>
            </a:r>
            <a:r>
              <a:rPr lang="en-US" sz="4400" dirty="0" err="1" smtClean="0"/>
              <a:t>đeo</a:t>
            </a:r>
            <a:r>
              <a:rPr lang="en-US" sz="4400" dirty="0" smtClean="0"/>
              <a:t> </a:t>
            </a:r>
            <a:r>
              <a:rPr lang="en-US" sz="4400" dirty="0" err="1" smtClean="0"/>
              <a:t>cày</a:t>
            </a:r>
            <a:r>
              <a:rPr lang="en-US" sz="4400" dirty="0" smtClean="0"/>
              <a:t>. </a:t>
            </a:r>
            <a:r>
              <a:rPr lang="en-US" sz="4400" u="sng" dirty="0" err="1" smtClean="0"/>
              <a:t>Cái</a:t>
            </a:r>
            <a:r>
              <a:rPr lang="en-US" sz="4400" u="sng" dirty="0" smtClean="0"/>
              <a:t> </a:t>
            </a:r>
            <a:r>
              <a:rPr lang="en-US" sz="4400" u="sng" dirty="0" err="1" smtClean="0"/>
              <a:t>cày</a:t>
            </a:r>
            <a:r>
              <a:rPr lang="en-US" sz="4400" dirty="0" smtClean="0"/>
              <a:t>  </a:t>
            </a:r>
            <a:r>
              <a:rPr lang="en-US" sz="4400" u="sng" dirty="0" err="1" smtClean="0">
                <a:solidFill>
                  <a:srgbClr val="0070C0"/>
                </a:solidFill>
              </a:rPr>
              <a:t>của</a:t>
            </a:r>
            <a:r>
              <a:rPr lang="en-US" sz="4400" dirty="0" smtClean="0"/>
              <a:t> </a:t>
            </a:r>
            <a:r>
              <a:rPr lang="en-US" sz="4400" u="sng" dirty="0" err="1" smtClean="0"/>
              <a:t>người</a:t>
            </a:r>
            <a:r>
              <a:rPr lang="en-US" sz="4400" u="sng" dirty="0" smtClean="0"/>
              <a:t> </a:t>
            </a:r>
            <a:r>
              <a:rPr lang="en-US" sz="4400" u="sng" dirty="0" err="1" smtClean="0"/>
              <a:t>Hmông</a:t>
            </a:r>
            <a:r>
              <a:rPr lang="en-US" sz="4400" dirty="0" smtClean="0"/>
              <a:t> to </a:t>
            </a:r>
            <a:r>
              <a:rPr lang="en-US" sz="4400" dirty="0" err="1" smtClean="0"/>
              <a:t>nặng</a:t>
            </a:r>
            <a:r>
              <a:rPr lang="en-US" sz="4400" dirty="0" smtClean="0"/>
              <a:t>, </a:t>
            </a:r>
            <a:endParaRPr lang="vi-VN" sz="4400" dirty="0"/>
          </a:p>
        </p:txBody>
      </p:sp>
      <p:cxnSp>
        <p:nvCxnSpPr>
          <p:cNvPr id="6" name="Straight Connector 5"/>
          <p:cNvCxnSpPr/>
          <p:nvPr/>
        </p:nvCxnSpPr>
        <p:spPr>
          <a:xfrm>
            <a:off x="685800" y="2132012"/>
            <a:ext cx="762000" cy="1588"/>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295400" y="1220450"/>
            <a:ext cx="7239000" cy="1446550"/>
          </a:xfrm>
          <a:prstGeom prst="rect">
            <a:avLst/>
          </a:prstGeom>
        </p:spPr>
        <p:txBody>
          <a:bodyPr wrap="square">
            <a:spAutoFit/>
          </a:bodyPr>
          <a:lstStyle/>
          <a:p>
            <a:pPr algn="just"/>
            <a:r>
              <a:rPr lang="en-US" sz="4400" dirty="0" smtClean="0"/>
              <a:t>	</a:t>
            </a:r>
            <a:r>
              <a:rPr lang="en-US" sz="4400" b="1" dirty="0" smtClean="0"/>
              <a:t>A </a:t>
            </a:r>
            <a:r>
              <a:rPr lang="en-US" sz="4400" b="1" dirty="0" err="1" smtClean="0"/>
              <a:t>Cháng</a:t>
            </a:r>
            <a:r>
              <a:rPr lang="en-US" sz="4400" b="1" dirty="0" smtClean="0"/>
              <a:t> </a:t>
            </a:r>
            <a:r>
              <a:rPr lang="en-US" sz="4400" b="1" dirty="0" err="1" smtClean="0"/>
              <a:t>đeo</a:t>
            </a:r>
            <a:r>
              <a:rPr lang="en-US" sz="4400" b="1" dirty="0" smtClean="0"/>
              <a:t> </a:t>
            </a:r>
            <a:r>
              <a:rPr lang="en-US" sz="4400" b="1" dirty="0" err="1" smtClean="0"/>
              <a:t>cày</a:t>
            </a:r>
            <a:r>
              <a:rPr lang="en-US" sz="4400" b="1" dirty="0" smtClean="0"/>
              <a:t>. </a:t>
            </a:r>
            <a:r>
              <a:rPr lang="en-US" sz="4400" b="1" u="sng" dirty="0" err="1" smtClean="0"/>
              <a:t>Cái</a:t>
            </a:r>
            <a:r>
              <a:rPr lang="en-US" sz="4400" b="1" u="sng" dirty="0" smtClean="0"/>
              <a:t> </a:t>
            </a:r>
            <a:r>
              <a:rPr lang="en-US" sz="4400" b="1" u="sng" dirty="0" err="1" smtClean="0"/>
              <a:t>cày</a:t>
            </a:r>
            <a:r>
              <a:rPr lang="en-US" sz="4400" b="1" dirty="0" smtClean="0"/>
              <a:t>  </a:t>
            </a:r>
            <a:r>
              <a:rPr lang="en-US" sz="4400" b="1" u="sng" dirty="0" err="1" smtClean="0">
                <a:solidFill>
                  <a:srgbClr val="0070C0"/>
                </a:solidFill>
              </a:rPr>
              <a:t>của</a:t>
            </a:r>
            <a:r>
              <a:rPr lang="en-US" sz="4400" b="1" dirty="0" smtClean="0"/>
              <a:t> </a:t>
            </a:r>
            <a:r>
              <a:rPr lang="en-US" sz="4400" b="1" u="sng" dirty="0" err="1" smtClean="0"/>
              <a:t>người</a:t>
            </a:r>
            <a:r>
              <a:rPr lang="en-US" sz="4400" b="1" u="sng" dirty="0" smtClean="0"/>
              <a:t> </a:t>
            </a:r>
            <a:r>
              <a:rPr lang="en-US" sz="4400" b="1" u="sng" dirty="0" err="1" smtClean="0"/>
              <a:t>Hmông</a:t>
            </a:r>
            <a:r>
              <a:rPr lang="en-US" sz="4400" b="1" dirty="0" smtClean="0"/>
              <a:t> to </a:t>
            </a:r>
            <a:r>
              <a:rPr lang="en-US" sz="4400" b="1" dirty="0" err="1" smtClean="0"/>
              <a:t>nặng</a:t>
            </a:r>
            <a:r>
              <a:rPr lang="en-US" sz="4400" b="1" dirty="0" smtClean="0"/>
              <a:t>, </a:t>
            </a:r>
            <a:endParaRPr lang="vi-VN" sz="4400" b="1" dirty="0"/>
          </a:p>
        </p:txBody>
      </p:sp>
      <p:sp>
        <p:nvSpPr>
          <p:cNvPr id="6" name="Rectangle 5"/>
          <p:cNvSpPr/>
          <p:nvPr/>
        </p:nvSpPr>
        <p:spPr>
          <a:xfrm>
            <a:off x="1283916" y="2735759"/>
            <a:ext cx="7073860" cy="769441"/>
          </a:xfrm>
          <a:prstGeom prst="rect">
            <a:avLst/>
          </a:prstGeom>
        </p:spPr>
        <p:txBody>
          <a:bodyPr wrap="none">
            <a:spAutoFit/>
          </a:bodyPr>
          <a:lstStyle/>
          <a:p>
            <a:r>
              <a:rPr lang="en-US" sz="4400" b="1" u="sng" dirty="0" err="1" smtClean="0"/>
              <a:t>bắp</a:t>
            </a:r>
            <a:r>
              <a:rPr lang="en-US" sz="4400" b="1" u="sng" dirty="0" smtClean="0"/>
              <a:t> </a:t>
            </a:r>
            <a:r>
              <a:rPr lang="en-US" sz="4400" b="1" u="sng" dirty="0" err="1" smtClean="0"/>
              <a:t>cày</a:t>
            </a:r>
            <a:r>
              <a:rPr lang="en-US" sz="4400" b="1" dirty="0" smtClean="0"/>
              <a:t> </a:t>
            </a:r>
            <a:r>
              <a:rPr lang="en-US" sz="4400" b="1" u="sng" dirty="0" err="1" smtClean="0">
                <a:solidFill>
                  <a:srgbClr val="0070C0"/>
                </a:solidFill>
              </a:rPr>
              <a:t>bằng</a:t>
            </a:r>
            <a:r>
              <a:rPr lang="en-US" sz="4400" b="1" dirty="0" smtClean="0"/>
              <a:t> </a:t>
            </a:r>
            <a:r>
              <a:rPr lang="en-US" sz="4400" b="1" u="sng" dirty="0" err="1" smtClean="0"/>
              <a:t>gỗ</a:t>
            </a:r>
            <a:r>
              <a:rPr lang="en-US" sz="4400" b="1" u="sng" dirty="0" smtClean="0"/>
              <a:t> </a:t>
            </a:r>
            <a:r>
              <a:rPr lang="en-US" sz="4400" b="1" u="sng" dirty="0" err="1" smtClean="0"/>
              <a:t>tốt</a:t>
            </a:r>
            <a:r>
              <a:rPr lang="en-US" sz="4400" b="1" u="sng" dirty="0" smtClean="0"/>
              <a:t> </a:t>
            </a:r>
            <a:r>
              <a:rPr lang="en-US" sz="4400" b="1" u="sng" dirty="0" err="1" smtClean="0"/>
              <a:t>màu</a:t>
            </a:r>
            <a:r>
              <a:rPr lang="en-US" sz="4400" b="1" u="sng" dirty="0" smtClean="0"/>
              <a:t> </a:t>
            </a:r>
            <a:r>
              <a:rPr lang="en-US" sz="4400" b="1" u="sng" dirty="0" err="1" smtClean="0"/>
              <a:t>đen</a:t>
            </a:r>
            <a:r>
              <a:rPr lang="en-US" b="1" dirty="0" smtClean="0"/>
              <a:t>, </a:t>
            </a:r>
            <a:endParaRPr lang="vi-VN" b="1" dirty="0"/>
          </a:p>
        </p:txBody>
      </p:sp>
      <p:cxnSp>
        <p:nvCxnSpPr>
          <p:cNvPr id="7" name="Straight Connector 6"/>
          <p:cNvCxnSpPr/>
          <p:nvPr/>
        </p:nvCxnSpPr>
        <p:spPr>
          <a:xfrm>
            <a:off x="1371600" y="2665412"/>
            <a:ext cx="762000" cy="1588"/>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200400" y="3351212"/>
            <a:ext cx="1066800" cy="1588"/>
          </a:xfrm>
          <a:prstGeom prst="line">
            <a:avLst/>
          </a:prstGeom>
          <a:ln w="38100"/>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24000" y="2895600"/>
            <a:ext cx="7086600" cy="1446550"/>
          </a:xfrm>
          <a:prstGeom prst="rect">
            <a:avLst/>
          </a:prstGeom>
        </p:spPr>
        <p:txBody>
          <a:bodyPr wrap="square">
            <a:spAutoFit/>
          </a:bodyPr>
          <a:lstStyle/>
          <a:p>
            <a:r>
              <a:rPr lang="en-US" sz="4400" b="1" u="sng" dirty="0" err="1" smtClean="0"/>
              <a:t>vòng</a:t>
            </a:r>
            <a:r>
              <a:rPr lang="en-US" sz="4400" b="1" dirty="0" smtClean="0"/>
              <a:t> </a:t>
            </a:r>
            <a:r>
              <a:rPr lang="en-US" sz="4400" b="1" u="sng" dirty="0" err="1" smtClean="0">
                <a:solidFill>
                  <a:srgbClr val="0070C0"/>
                </a:solidFill>
              </a:rPr>
              <a:t>như</a:t>
            </a:r>
            <a:r>
              <a:rPr lang="en-US" sz="4400" b="1" dirty="0" smtClean="0"/>
              <a:t> </a:t>
            </a:r>
            <a:r>
              <a:rPr lang="en-US" sz="4400" b="1" u="sng" dirty="0" err="1" smtClean="0"/>
              <a:t>hình</a:t>
            </a:r>
            <a:r>
              <a:rPr lang="en-US" sz="4400" b="1" u="sng" dirty="0" smtClean="0"/>
              <a:t> </a:t>
            </a:r>
            <a:r>
              <a:rPr lang="en-US" sz="4400" b="1" u="sng" dirty="0" err="1" smtClean="0"/>
              <a:t>cánh</a:t>
            </a:r>
            <a:r>
              <a:rPr lang="en-US" sz="4400" b="1" u="sng" dirty="0" smtClean="0"/>
              <a:t> </a:t>
            </a:r>
            <a:r>
              <a:rPr lang="en-US" sz="4400" b="1" u="sng" dirty="0" err="1" smtClean="0"/>
              <a:t>cung</a:t>
            </a:r>
            <a:r>
              <a:rPr lang="en-US" sz="4400" b="1" dirty="0" smtClean="0"/>
              <a:t>, </a:t>
            </a:r>
            <a:r>
              <a:rPr lang="en-US" sz="4400" b="1" dirty="0" err="1" smtClean="0"/>
              <a:t>ôm</a:t>
            </a:r>
            <a:r>
              <a:rPr lang="en-US" sz="4400" b="1" dirty="0" smtClean="0"/>
              <a:t> </a:t>
            </a:r>
          </a:p>
          <a:p>
            <a:r>
              <a:rPr lang="en-US" sz="4400" b="1" dirty="0" err="1" smtClean="0"/>
              <a:t>lấy</a:t>
            </a:r>
            <a:r>
              <a:rPr lang="en-US" sz="4400" b="1" dirty="0" smtClean="0"/>
              <a:t> </a:t>
            </a:r>
            <a:r>
              <a:rPr lang="en-US" sz="4400" b="1" dirty="0" err="1" smtClean="0"/>
              <a:t>bộ</a:t>
            </a:r>
            <a:r>
              <a:rPr lang="en-US" sz="4400" b="1" dirty="0" smtClean="0"/>
              <a:t> </a:t>
            </a:r>
            <a:r>
              <a:rPr lang="en-US" sz="4400" b="1" dirty="0" err="1" smtClean="0"/>
              <a:t>ngực</a:t>
            </a:r>
            <a:r>
              <a:rPr lang="en-US" sz="4400" b="1" dirty="0" smtClean="0"/>
              <a:t> </a:t>
            </a:r>
            <a:r>
              <a:rPr lang="en-US" sz="4400" b="1" dirty="0" err="1" smtClean="0"/>
              <a:t>nở</a:t>
            </a:r>
            <a:r>
              <a:rPr lang="en-US" sz="4400" b="1" dirty="0" smtClean="0"/>
              <a:t>.</a:t>
            </a:r>
            <a:endParaRPr lang="vi-VN" b="1" dirty="0"/>
          </a:p>
        </p:txBody>
      </p:sp>
      <p:sp>
        <p:nvSpPr>
          <p:cNvPr id="6" name="Rectangle 5"/>
          <p:cNvSpPr/>
          <p:nvPr/>
        </p:nvSpPr>
        <p:spPr>
          <a:xfrm>
            <a:off x="1371600" y="533400"/>
            <a:ext cx="7010400" cy="1446550"/>
          </a:xfrm>
          <a:prstGeom prst="rect">
            <a:avLst/>
          </a:prstGeom>
        </p:spPr>
        <p:txBody>
          <a:bodyPr wrap="square">
            <a:spAutoFit/>
          </a:bodyPr>
          <a:lstStyle/>
          <a:p>
            <a:pPr algn="just"/>
            <a:r>
              <a:rPr lang="en-US" sz="4400" dirty="0" smtClean="0"/>
              <a:t>	</a:t>
            </a:r>
            <a:r>
              <a:rPr lang="en-US" sz="4400" b="1" dirty="0" smtClean="0"/>
              <a:t>A </a:t>
            </a:r>
            <a:r>
              <a:rPr lang="en-US" sz="4400" b="1" dirty="0" err="1" smtClean="0"/>
              <a:t>Cháng</a:t>
            </a:r>
            <a:r>
              <a:rPr lang="en-US" sz="4400" b="1" dirty="0" smtClean="0"/>
              <a:t> </a:t>
            </a:r>
            <a:r>
              <a:rPr lang="en-US" sz="4400" b="1" dirty="0" err="1" smtClean="0"/>
              <a:t>đeo</a:t>
            </a:r>
            <a:r>
              <a:rPr lang="en-US" sz="4400" b="1" dirty="0" smtClean="0"/>
              <a:t> </a:t>
            </a:r>
            <a:r>
              <a:rPr lang="en-US" sz="4400" b="1" dirty="0" err="1" smtClean="0"/>
              <a:t>cày</a:t>
            </a:r>
            <a:r>
              <a:rPr lang="en-US" sz="4400" b="1" dirty="0" smtClean="0"/>
              <a:t>. </a:t>
            </a:r>
            <a:r>
              <a:rPr lang="en-US" sz="4400" b="1" u="sng" dirty="0" err="1" smtClean="0"/>
              <a:t>Cái</a:t>
            </a:r>
            <a:r>
              <a:rPr lang="en-US" sz="4400" b="1" u="sng" dirty="0" smtClean="0"/>
              <a:t> </a:t>
            </a:r>
            <a:r>
              <a:rPr lang="en-US" sz="4400" b="1" u="sng" dirty="0" err="1" smtClean="0"/>
              <a:t>cày</a:t>
            </a:r>
            <a:r>
              <a:rPr lang="en-US" sz="4400" b="1" dirty="0" smtClean="0"/>
              <a:t>  </a:t>
            </a:r>
            <a:r>
              <a:rPr lang="en-US" sz="4400" b="1" u="sng" dirty="0" err="1" smtClean="0">
                <a:solidFill>
                  <a:srgbClr val="0070C0"/>
                </a:solidFill>
              </a:rPr>
              <a:t>của</a:t>
            </a:r>
            <a:r>
              <a:rPr lang="en-US" sz="4400" b="1" dirty="0" smtClean="0"/>
              <a:t> </a:t>
            </a:r>
            <a:r>
              <a:rPr lang="en-US" sz="4400" b="1" u="sng" dirty="0" err="1" smtClean="0"/>
              <a:t>người</a:t>
            </a:r>
            <a:r>
              <a:rPr lang="en-US" sz="4400" b="1" u="sng" dirty="0" smtClean="0"/>
              <a:t> </a:t>
            </a:r>
            <a:r>
              <a:rPr lang="en-US" sz="4400" b="1" u="sng" dirty="0" err="1" smtClean="0"/>
              <a:t>Hmông</a:t>
            </a:r>
            <a:r>
              <a:rPr lang="en-US" sz="4400" b="1" dirty="0" smtClean="0"/>
              <a:t> to </a:t>
            </a:r>
            <a:r>
              <a:rPr lang="en-US" sz="4400" b="1" dirty="0" err="1" smtClean="0"/>
              <a:t>nặng</a:t>
            </a:r>
            <a:r>
              <a:rPr lang="en-US" sz="4400" b="1" dirty="0" smtClean="0"/>
              <a:t>, </a:t>
            </a:r>
            <a:endParaRPr lang="vi-VN" sz="4400" b="1" dirty="0"/>
          </a:p>
        </p:txBody>
      </p:sp>
      <p:sp>
        <p:nvSpPr>
          <p:cNvPr id="7" name="Rectangle 6"/>
          <p:cNvSpPr/>
          <p:nvPr/>
        </p:nvSpPr>
        <p:spPr>
          <a:xfrm>
            <a:off x="1447800" y="2057400"/>
            <a:ext cx="7073860" cy="769441"/>
          </a:xfrm>
          <a:prstGeom prst="rect">
            <a:avLst/>
          </a:prstGeom>
        </p:spPr>
        <p:txBody>
          <a:bodyPr wrap="none">
            <a:spAutoFit/>
          </a:bodyPr>
          <a:lstStyle/>
          <a:p>
            <a:r>
              <a:rPr lang="en-US" sz="4400" b="1" u="sng" dirty="0" err="1" smtClean="0"/>
              <a:t>bắp</a:t>
            </a:r>
            <a:r>
              <a:rPr lang="en-US" sz="4400" b="1" u="sng" dirty="0" smtClean="0"/>
              <a:t> </a:t>
            </a:r>
            <a:r>
              <a:rPr lang="en-US" sz="4400" b="1" u="sng" dirty="0" err="1" smtClean="0"/>
              <a:t>cày</a:t>
            </a:r>
            <a:r>
              <a:rPr lang="en-US" sz="4400" b="1" dirty="0" smtClean="0"/>
              <a:t> </a:t>
            </a:r>
            <a:r>
              <a:rPr lang="en-US" sz="4400" b="1" u="sng" dirty="0" err="1" smtClean="0">
                <a:solidFill>
                  <a:srgbClr val="0070C0"/>
                </a:solidFill>
              </a:rPr>
              <a:t>bằng</a:t>
            </a:r>
            <a:r>
              <a:rPr lang="en-US" sz="4400" b="1" dirty="0" smtClean="0"/>
              <a:t> </a:t>
            </a:r>
            <a:r>
              <a:rPr lang="en-US" sz="4400" b="1" u="sng" dirty="0" err="1" smtClean="0"/>
              <a:t>gỗ</a:t>
            </a:r>
            <a:r>
              <a:rPr lang="en-US" sz="4400" b="1" u="sng" dirty="0" smtClean="0"/>
              <a:t> </a:t>
            </a:r>
            <a:r>
              <a:rPr lang="en-US" sz="4400" b="1" u="sng" dirty="0" err="1" smtClean="0"/>
              <a:t>tốt</a:t>
            </a:r>
            <a:r>
              <a:rPr lang="en-US" sz="4400" b="1" u="sng" dirty="0" smtClean="0"/>
              <a:t> </a:t>
            </a:r>
            <a:r>
              <a:rPr lang="en-US" sz="4400" b="1" u="sng" dirty="0" err="1" smtClean="0"/>
              <a:t>màu</a:t>
            </a:r>
            <a:r>
              <a:rPr lang="en-US" sz="4400" b="1" u="sng" dirty="0" smtClean="0"/>
              <a:t> </a:t>
            </a:r>
            <a:r>
              <a:rPr lang="en-US" sz="4400" b="1" u="sng" dirty="0" err="1" smtClean="0"/>
              <a:t>đen</a:t>
            </a:r>
            <a:r>
              <a:rPr lang="en-US" b="1" dirty="0" smtClean="0"/>
              <a:t>, </a:t>
            </a:r>
            <a:endParaRPr lang="vi-VN" b="1" dirty="0"/>
          </a:p>
        </p:txBody>
      </p:sp>
      <p:cxnSp>
        <p:nvCxnSpPr>
          <p:cNvPr id="8" name="Straight Connector 7"/>
          <p:cNvCxnSpPr/>
          <p:nvPr/>
        </p:nvCxnSpPr>
        <p:spPr>
          <a:xfrm>
            <a:off x="1447800" y="1981200"/>
            <a:ext cx="762000" cy="1588"/>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429000" y="2817812"/>
            <a:ext cx="1143000" cy="1588"/>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895600" y="3656012"/>
            <a:ext cx="914400" cy="1588"/>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71600" y="4192250"/>
            <a:ext cx="7696200" cy="1446550"/>
          </a:xfrm>
          <a:prstGeom prst="rect">
            <a:avLst/>
          </a:prstGeom>
        </p:spPr>
        <p:txBody>
          <a:bodyPr wrap="square">
            <a:spAutoFit/>
          </a:bodyPr>
          <a:lstStyle/>
          <a:p>
            <a:pPr algn="just">
              <a:buNone/>
            </a:pPr>
            <a:r>
              <a:rPr lang="en-US" sz="4400" b="1" u="sng" dirty="0" err="1" smtClean="0"/>
              <a:t>hùng</a:t>
            </a:r>
            <a:r>
              <a:rPr lang="en-US" sz="4400" b="1" u="sng" dirty="0" smtClean="0"/>
              <a:t> </a:t>
            </a:r>
            <a:r>
              <a:rPr lang="en-US" sz="4400" b="1" u="sng" dirty="0" err="1" smtClean="0"/>
              <a:t>dũng</a:t>
            </a:r>
            <a:r>
              <a:rPr lang="en-US" sz="4400" b="1" dirty="0" smtClean="0"/>
              <a:t> </a:t>
            </a:r>
            <a:r>
              <a:rPr lang="en-US" sz="4400" b="1" u="sng" dirty="0" err="1" smtClean="0">
                <a:solidFill>
                  <a:srgbClr val="0070C0"/>
                </a:solidFill>
              </a:rPr>
              <a:t>như</a:t>
            </a:r>
            <a:r>
              <a:rPr lang="en-US" sz="4400" b="1" dirty="0" smtClean="0"/>
              <a:t> </a:t>
            </a:r>
            <a:r>
              <a:rPr lang="en-US" sz="4400" b="1" u="sng" dirty="0" err="1" smtClean="0"/>
              <a:t>một</a:t>
            </a:r>
            <a:r>
              <a:rPr lang="en-US" sz="4400" b="1" u="sng" dirty="0" smtClean="0"/>
              <a:t> </a:t>
            </a:r>
            <a:r>
              <a:rPr lang="en-US" sz="4400" b="1" u="sng" dirty="0" err="1" smtClean="0"/>
              <a:t>chàng</a:t>
            </a:r>
            <a:r>
              <a:rPr lang="en-US" sz="4400" b="1" u="sng" dirty="0" smtClean="0"/>
              <a:t> </a:t>
            </a:r>
            <a:r>
              <a:rPr lang="en-US" sz="4400" b="1" u="sng" dirty="0" err="1" smtClean="0"/>
              <a:t>hiệp</a:t>
            </a:r>
            <a:r>
              <a:rPr lang="en-US" sz="4400" b="1" u="sng" dirty="0" smtClean="0"/>
              <a:t> </a:t>
            </a:r>
            <a:r>
              <a:rPr lang="en-US" sz="4400" b="1" u="sng" dirty="0" err="1" smtClean="0"/>
              <a:t>sĩ</a:t>
            </a:r>
            <a:r>
              <a:rPr lang="en-US" sz="4400" b="1" u="sng" dirty="0" smtClean="0"/>
              <a:t> </a:t>
            </a:r>
            <a:r>
              <a:rPr lang="en-US" sz="4400" b="1" u="sng" dirty="0" err="1" smtClean="0"/>
              <a:t>cổ</a:t>
            </a:r>
            <a:r>
              <a:rPr lang="en-US" sz="4400" b="1" u="sng" dirty="0" smtClean="0"/>
              <a:t> </a:t>
            </a:r>
            <a:r>
              <a:rPr lang="en-US" sz="4400" b="1" u="sng" dirty="0" err="1" smtClean="0"/>
              <a:t>đeo</a:t>
            </a:r>
            <a:r>
              <a:rPr lang="en-US" sz="4400" b="1" u="sng" dirty="0" smtClean="0"/>
              <a:t> </a:t>
            </a:r>
            <a:r>
              <a:rPr lang="en-US" sz="4400" b="1" u="sng" dirty="0" err="1" smtClean="0"/>
              <a:t>cung</a:t>
            </a:r>
            <a:r>
              <a:rPr lang="en-US" sz="4400" b="1" u="sng" dirty="0" smtClean="0"/>
              <a:t> </a:t>
            </a:r>
            <a:r>
              <a:rPr lang="en-US" sz="4400" b="1" u="sng" dirty="0" err="1" smtClean="0"/>
              <a:t>ra</a:t>
            </a:r>
            <a:r>
              <a:rPr lang="en-US" sz="4400" b="1" u="sng" dirty="0" smtClean="0"/>
              <a:t> </a:t>
            </a:r>
            <a:r>
              <a:rPr lang="en-US" sz="4400" b="1" u="sng" dirty="0" err="1" smtClean="0"/>
              <a:t>trận</a:t>
            </a:r>
            <a:r>
              <a:rPr lang="en-US" sz="4400" b="1" dirty="0" smtClean="0"/>
              <a:t>.</a:t>
            </a:r>
            <a:endParaRPr lang="vi-VN" sz="3600" b="1" dirty="0"/>
          </a:p>
        </p:txBody>
      </p:sp>
      <p:cxnSp>
        <p:nvCxnSpPr>
          <p:cNvPr id="5" name="Straight Connector 4"/>
          <p:cNvCxnSpPr/>
          <p:nvPr/>
        </p:nvCxnSpPr>
        <p:spPr>
          <a:xfrm>
            <a:off x="2362200" y="1981200"/>
            <a:ext cx="762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1295400" y="533400"/>
            <a:ext cx="7239000" cy="1446550"/>
          </a:xfrm>
          <a:prstGeom prst="rect">
            <a:avLst/>
          </a:prstGeom>
        </p:spPr>
        <p:txBody>
          <a:bodyPr wrap="square">
            <a:spAutoFit/>
          </a:bodyPr>
          <a:lstStyle/>
          <a:p>
            <a:pPr algn="just"/>
            <a:r>
              <a:rPr lang="en-US" sz="4400" dirty="0" smtClean="0"/>
              <a:t>	</a:t>
            </a:r>
            <a:r>
              <a:rPr lang="en-US" sz="4400" b="1" dirty="0" smtClean="0"/>
              <a:t>A </a:t>
            </a:r>
            <a:r>
              <a:rPr lang="en-US" sz="4400" b="1" dirty="0" err="1" smtClean="0"/>
              <a:t>Cháng</a:t>
            </a:r>
            <a:r>
              <a:rPr lang="en-US" sz="4400" b="1" dirty="0" smtClean="0"/>
              <a:t> </a:t>
            </a:r>
            <a:r>
              <a:rPr lang="en-US" sz="4400" b="1" dirty="0" err="1" smtClean="0"/>
              <a:t>đeo</a:t>
            </a:r>
            <a:r>
              <a:rPr lang="en-US" sz="4400" b="1" dirty="0" smtClean="0"/>
              <a:t> </a:t>
            </a:r>
            <a:r>
              <a:rPr lang="en-US" sz="4400" b="1" dirty="0" err="1" smtClean="0"/>
              <a:t>cày</a:t>
            </a:r>
            <a:r>
              <a:rPr lang="en-US" sz="4400" b="1" dirty="0" smtClean="0"/>
              <a:t>. </a:t>
            </a:r>
            <a:r>
              <a:rPr lang="en-US" sz="4400" b="1" u="sng" dirty="0" err="1" smtClean="0"/>
              <a:t>Cái</a:t>
            </a:r>
            <a:r>
              <a:rPr lang="en-US" sz="4400" b="1" u="sng" dirty="0" smtClean="0"/>
              <a:t> </a:t>
            </a:r>
            <a:r>
              <a:rPr lang="en-US" sz="4400" b="1" u="sng" dirty="0" err="1" smtClean="0"/>
              <a:t>cày</a:t>
            </a:r>
            <a:r>
              <a:rPr lang="en-US" sz="4400" b="1" dirty="0" smtClean="0"/>
              <a:t>  </a:t>
            </a:r>
            <a:r>
              <a:rPr lang="en-US" sz="4400" b="1" u="sng" dirty="0" err="1" smtClean="0">
                <a:solidFill>
                  <a:srgbClr val="0070C0"/>
                </a:solidFill>
              </a:rPr>
              <a:t>của</a:t>
            </a:r>
            <a:r>
              <a:rPr lang="en-US" sz="4400" b="1" dirty="0" smtClean="0"/>
              <a:t> </a:t>
            </a:r>
            <a:r>
              <a:rPr lang="en-US" sz="4400" b="1" u="sng" dirty="0" err="1" smtClean="0"/>
              <a:t>người</a:t>
            </a:r>
            <a:r>
              <a:rPr lang="en-US" sz="4400" b="1" u="sng" dirty="0" smtClean="0"/>
              <a:t> </a:t>
            </a:r>
            <a:r>
              <a:rPr lang="en-US" sz="4400" b="1" u="sng" dirty="0" err="1" smtClean="0"/>
              <a:t>Hmông</a:t>
            </a:r>
            <a:r>
              <a:rPr lang="en-US" sz="4400" b="1" dirty="0" smtClean="0"/>
              <a:t> to </a:t>
            </a:r>
            <a:r>
              <a:rPr lang="en-US" sz="4400" b="1" dirty="0" err="1" smtClean="0"/>
              <a:t>nặng</a:t>
            </a:r>
            <a:r>
              <a:rPr lang="en-US" sz="4400" b="1" dirty="0" smtClean="0"/>
              <a:t>, </a:t>
            </a:r>
            <a:endParaRPr lang="vi-VN" sz="4400" b="1" dirty="0"/>
          </a:p>
        </p:txBody>
      </p:sp>
      <p:sp>
        <p:nvSpPr>
          <p:cNvPr id="10" name="Rectangle 9"/>
          <p:cNvSpPr/>
          <p:nvPr/>
        </p:nvSpPr>
        <p:spPr>
          <a:xfrm>
            <a:off x="1295400" y="1981200"/>
            <a:ext cx="7288662" cy="769441"/>
          </a:xfrm>
          <a:prstGeom prst="rect">
            <a:avLst/>
          </a:prstGeom>
        </p:spPr>
        <p:txBody>
          <a:bodyPr wrap="none">
            <a:spAutoFit/>
          </a:bodyPr>
          <a:lstStyle/>
          <a:p>
            <a:pPr algn="just"/>
            <a:r>
              <a:rPr lang="en-US" sz="4400" b="1" u="sng" dirty="0" err="1" smtClean="0"/>
              <a:t>bắp</a:t>
            </a:r>
            <a:r>
              <a:rPr lang="en-US" sz="4400" b="1" u="sng" dirty="0" smtClean="0"/>
              <a:t> </a:t>
            </a:r>
            <a:r>
              <a:rPr lang="en-US" sz="4400" b="1" u="sng" dirty="0" err="1" smtClean="0"/>
              <a:t>cày</a:t>
            </a:r>
            <a:r>
              <a:rPr lang="en-US" sz="4400" b="1" dirty="0" smtClean="0"/>
              <a:t> </a:t>
            </a:r>
            <a:r>
              <a:rPr lang="en-US" sz="4400" b="1" u="sng" dirty="0" err="1" smtClean="0">
                <a:solidFill>
                  <a:srgbClr val="0070C0"/>
                </a:solidFill>
              </a:rPr>
              <a:t>bằng</a:t>
            </a:r>
            <a:r>
              <a:rPr lang="en-US" sz="4400" b="1" dirty="0" smtClean="0"/>
              <a:t> </a:t>
            </a:r>
            <a:r>
              <a:rPr lang="en-US" sz="4400" b="1" u="sng" dirty="0" err="1" smtClean="0"/>
              <a:t>gỗ</a:t>
            </a:r>
            <a:r>
              <a:rPr lang="en-US" sz="4400" b="1" u="sng" dirty="0" smtClean="0"/>
              <a:t> </a:t>
            </a:r>
            <a:r>
              <a:rPr lang="en-US" sz="4400" b="1" u="sng" dirty="0" err="1" smtClean="0"/>
              <a:t>tốt</a:t>
            </a:r>
            <a:r>
              <a:rPr lang="en-US" sz="4400" b="1" u="sng" dirty="0" smtClean="0"/>
              <a:t> </a:t>
            </a:r>
            <a:r>
              <a:rPr lang="en-US" sz="4400" b="1" u="sng" dirty="0" err="1" smtClean="0"/>
              <a:t>màu</a:t>
            </a:r>
            <a:r>
              <a:rPr lang="en-US" sz="4400" b="1" u="sng" dirty="0" smtClean="0"/>
              <a:t> </a:t>
            </a:r>
            <a:r>
              <a:rPr lang="en-US" sz="4400" b="1" u="sng" dirty="0" err="1" smtClean="0"/>
              <a:t>đen</a:t>
            </a:r>
            <a:r>
              <a:rPr lang="en-US" sz="4400" b="1" dirty="0" smtClean="0"/>
              <a:t> ,</a:t>
            </a:r>
            <a:r>
              <a:rPr lang="en-US" dirty="0" smtClean="0"/>
              <a:t> </a:t>
            </a:r>
            <a:endParaRPr lang="vi-VN" dirty="0"/>
          </a:p>
        </p:txBody>
      </p:sp>
      <p:sp>
        <p:nvSpPr>
          <p:cNvPr id="12" name="Rectangle 11"/>
          <p:cNvSpPr/>
          <p:nvPr/>
        </p:nvSpPr>
        <p:spPr>
          <a:xfrm>
            <a:off x="1371600" y="2819400"/>
            <a:ext cx="7315200" cy="1446550"/>
          </a:xfrm>
          <a:prstGeom prst="rect">
            <a:avLst/>
          </a:prstGeom>
        </p:spPr>
        <p:txBody>
          <a:bodyPr wrap="square">
            <a:spAutoFit/>
          </a:bodyPr>
          <a:lstStyle/>
          <a:p>
            <a:pPr algn="just"/>
            <a:r>
              <a:rPr lang="en-US" sz="4400" b="1" u="sng" dirty="0" err="1" smtClean="0"/>
              <a:t>vòng</a:t>
            </a:r>
            <a:r>
              <a:rPr lang="en-US" sz="4400" b="1" dirty="0" smtClean="0"/>
              <a:t> </a:t>
            </a:r>
            <a:r>
              <a:rPr lang="en-US" sz="4400" b="1" u="sng" dirty="0" err="1" smtClean="0">
                <a:solidFill>
                  <a:srgbClr val="0070C0"/>
                </a:solidFill>
              </a:rPr>
              <a:t>như</a:t>
            </a:r>
            <a:r>
              <a:rPr lang="en-US" sz="4400" b="1" dirty="0" smtClean="0"/>
              <a:t> </a:t>
            </a:r>
            <a:r>
              <a:rPr lang="en-US" sz="4400" b="1" u="sng" dirty="0" err="1" smtClean="0"/>
              <a:t>hình</a:t>
            </a:r>
            <a:r>
              <a:rPr lang="en-US" sz="4400" b="1" u="sng" dirty="0" smtClean="0"/>
              <a:t> </a:t>
            </a:r>
            <a:r>
              <a:rPr lang="en-US" sz="4400" b="1" u="sng" dirty="0" err="1" smtClean="0"/>
              <a:t>cánh</a:t>
            </a:r>
            <a:r>
              <a:rPr lang="en-US" sz="4400" b="1" u="sng" dirty="0" smtClean="0"/>
              <a:t> </a:t>
            </a:r>
            <a:r>
              <a:rPr lang="en-US" sz="4400" b="1" u="sng" dirty="0" err="1" smtClean="0"/>
              <a:t>cung</a:t>
            </a:r>
            <a:r>
              <a:rPr lang="en-US" sz="4400" b="1" dirty="0" smtClean="0"/>
              <a:t>, </a:t>
            </a:r>
            <a:r>
              <a:rPr lang="en-US" sz="4400" b="1" dirty="0" err="1" smtClean="0"/>
              <a:t>ôm</a:t>
            </a:r>
            <a:r>
              <a:rPr lang="en-US" sz="4400" b="1" dirty="0" smtClean="0"/>
              <a:t> </a:t>
            </a:r>
          </a:p>
          <a:p>
            <a:pPr algn="just"/>
            <a:r>
              <a:rPr lang="en-US" sz="4400" b="1" dirty="0" err="1" smtClean="0"/>
              <a:t>lấy</a:t>
            </a:r>
            <a:r>
              <a:rPr lang="en-US" sz="4400" b="1" dirty="0" smtClean="0"/>
              <a:t> </a:t>
            </a:r>
            <a:r>
              <a:rPr lang="en-US" sz="4400" b="1" dirty="0" err="1" smtClean="0"/>
              <a:t>bộ</a:t>
            </a:r>
            <a:r>
              <a:rPr lang="en-US" sz="4400" b="1" dirty="0" smtClean="0"/>
              <a:t> </a:t>
            </a:r>
            <a:r>
              <a:rPr lang="en-US" sz="4400" b="1" dirty="0" err="1" smtClean="0"/>
              <a:t>ngực</a:t>
            </a:r>
            <a:r>
              <a:rPr lang="en-US" sz="4400" b="1" dirty="0" smtClean="0"/>
              <a:t> </a:t>
            </a:r>
            <a:r>
              <a:rPr lang="en-US" sz="4400" b="1" dirty="0" err="1" smtClean="0"/>
              <a:t>nở</a:t>
            </a:r>
            <a:r>
              <a:rPr lang="en-US" sz="4400" b="1" dirty="0" smtClean="0"/>
              <a:t>. </a:t>
            </a:r>
            <a:r>
              <a:rPr lang="en-US" sz="4400" b="1" dirty="0" err="1" smtClean="0"/>
              <a:t>Trông</a:t>
            </a:r>
            <a:r>
              <a:rPr lang="en-US" sz="4400" b="1" dirty="0" smtClean="0"/>
              <a:t> </a:t>
            </a:r>
            <a:r>
              <a:rPr lang="en-US" sz="4400" b="1" dirty="0" err="1" smtClean="0"/>
              <a:t>anh</a:t>
            </a:r>
            <a:r>
              <a:rPr lang="en-US" sz="4400" b="1" dirty="0" smtClean="0"/>
              <a:t> </a:t>
            </a:r>
            <a:endParaRPr lang="vi-VN" b="1" dirty="0"/>
          </a:p>
        </p:txBody>
      </p:sp>
      <p:cxnSp>
        <p:nvCxnSpPr>
          <p:cNvPr id="13" name="Straight Connector 12"/>
          <p:cNvCxnSpPr/>
          <p:nvPr/>
        </p:nvCxnSpPr>
        <p:spPr>
          <a:xfrm>
            <a:off x="4191000" y="2743200"/>
            <a:ext cx="1066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114800" y="4953000"/>
            <a:ext cx="914400"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667000" y="3581400"/>
            <a:ext cx="990600" cy="1588"/>
          </a:xfrm>
          <a:prstGeom prst="line">
            <a:avLst/>
          </a:prstGeom>
          <a:ln w="38100"/>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74638"/>
            <a:ext cx="7391400" cy="1143000"/>
          </a:xfrm>
        </p:spPr>
        <p:txBody>
          <a:bodyPr>
            <a:noAutofit/>
          </a:bodyPr>
          <a:lstStyle/>
          <a:p>
            <a:pPr algn="just"/>
            <a:r>
              <a:rPr lang="en-US" sz="3600" dirty="0" smtClean="0"/>
              <a:t>2. </a:t>
            </a:r>
            <a:r>
              <a:rPr lang="en-US" sz="3600" dirty="0" err="1" smtClean="0">
                <a:solidFill>
                  <a:srgbClr val="0070C0"/>
                </a:solidFill>
              </a:rPr>
              <a:t>Các</a:t>
            </a:r>
            <a:r>
              <a:rPr lang="en-US" sz="3600" dirty="0" smtClean="0">
                <a:solidFill>
                  <a:srgbClr val="0070C0"/>
                </a:solidFill>
              </a:rPr>
              <a:t> </a:t>
            </a:r>
            <a:r>
              <a:rPr lang="en-US" sz="3600" dirty="0" err="1" smtClean="0">
                <a:solidFill>
                  <a:srgbClr val="0070C0"/>
                </a:solidFill>
              </a:rPr>
              <a:t>từ</a:t>
            </a:r>
            <a:r>
              <a:rPr lang="en-US" sz="3600" dirty="0" smtClean="0">
                <a:solidFill>
                  <a:srgbClr val="0070C0"/>
                </a:solidFill>
              </a:rPr>
              <a:t> in </a:t>
            </a:r>
            <a:r>
              <a:rPr lang="en-US" sz="3600" dirty="0" err="1" smtClean="0">
                <a:solidFill>
                  <a:srgbClr val="0070C0"/>
                </a:solidFill>
              </a:rPr>
              <a:t>đậm</a:t>
            </a:r>
            <a:r>
              <a:rPr lang="en-US" sz="3600" dirty="0" smtClean="0">
                <a:solidFill>
                  <a:srgbClr val="0070C0"/>
                </a:solidFill>
              </a:rPr>
              <a:t> </a:t>
            </a:r>
            <a:r>
              <a:rPr lang="en-US" sz="3600" dirty="0" err="1" smtClean="0">
                <a:solidFill>
                  <a:srgbClr val="0070C0"/>
                </a:solidFill>
              </a:rPr>
              <a:t>được</a:t>
            </a:r>
            <a:r>
              <a:rPr lang="en-US" sz="3600" dirty="0" smtClean="0">
                <a:solidFill>
                  <a:srgbClr val="0070C0"/>
                </a:solidFill>
              </a:rPr>
              <a:t> </a:t>
            </a:r>
            <a:r>
              <a:rPr lang="en-US" sz="3600" dirty="0" err="1" smtClean="0">
                <a:solidFill>
                  <a:srgbClr val="0070C0"/>
                </a:solidFill>
              </a:rPr>
              <a:t>dùng</a:t>
            </a:r>
            <a:r>
              <a:rPr lang="en-US" sz="3600" dirty="0" smtClean="0">
                <a:solidFill>
                  <a:srgbClr val="0070C0"/>
                </a:solidFill>
              </a:rPr>
              <a:t> </a:t>
            </a:r>
            <a:r>
              <a:rPr lang="en-US" sz="3600" dirty="0" err="1" smtClean="0">
                <a:solidFill>
                  <a:srgbClr val="0070C0"/>
                </a:solidFill>
              </a:rPr>
              <a:t>trong</a:t>
            </a:r>
            <a:r>
              <a:rPr lang="en-US" sz="3600" dirty="0" smtClean="0">
                <a:solidFill>
                  <a:srgbClr val="0070C0"/>
                </a:solidFill>
              </a:rPr>
              <a:t> </a:t>
            </a:r>
            <a:r>
              <a:rPr lang="en-US" sz="3600" dirty="0" err="1" smtClean="0">
                <a:solidFill>
                  <a:srgbClr val="0070C0"/>
                </a:solidFill>
              </a:rPr>
              <a:t>mỗi</a:t>
            </a:r>
            <a:r>
              <a:rPr lang="en-US" sz="3600" dirty="0" smtClean="0">
                <a:solidFill>
                  <a:srgbClr val="0070C0"/>
                </a:solidFill>
              </a:rPr>
              <a:t> </a:t>
            </a:r>
            <a:r>
              <a:rPr lang="en-US" sz="3600" dirty="0" err="1" smtClean="0">
                <a:solidFill>
                  <a:srgbClr val="0070C0"/>
                </a:solidFill>
              </a:rPr>
              <a:t>câu</a:t>
            </a:r>
            <a:r>
              <a:rPr lang="en-US" sz="3600" dirty="0" smtClean="0">
                <a:solidFill>
                  <a:srgbClr val="0070C0"/>
                </a:solidFill>
              </a:rPr>
              <a:t> </a:t>
            </a:r>
            <a:r>
              <a:rPr lang="en-US" sz="3600" dirty="0" err="1" smtClean="0">
                <a:solidFill>
                  <a:srgbClr val="0070C0"/>
                </a:solidFill>
              </a:rPr>
              <a:t>dưới</a:t>
            </a:r>
            <a:r>
              <a:rPr lang="en-US" sz="3600" dirty="0" smtClean="0">
                <a:solidFill>
                  <a:srgbClr val="0070C0"/>
                </a:solidFill>
              </a:rPr>
              <a:t> </a:t>
            </a:r>
            <a:r>
              <a:rPr lang="en-US" sz="3600" dirty="0" err="1" smtClean="0">
                <a:solidFill>
                  <a:srgbClr val="0070C0"/>
                </a:solidFill>
              </a:rPr>
              <a:t>đây</a:t>
            </a:r>
            <a:r>
              <a:rPr lang="en-US" sz="3600" dirty="0" smtClean="0">
                <a:solidFill>
                  <a:srgbClr val="0070C0"/>
                </a:solidFill>
              </a:rPr>
              <a:t> </a:t>
            </a:r>
            <a:r>
              <a:rPr lang="en-US" sz="3600" dirty="0" err="1" smtClean="0">
                <a:solidFill>
                  <a:srgbClr val="0070C0"/>
                </a:solidFill>
              </a:rPr>
              <a:t>biểu</a:t>
            </a:r>
            <a:r>
              <a:rPr lang="en-US" sz="3600" dirty="0" smtClean="0">
                <a:solidFill>
                  <a:srgbClr val="0070C0"/>
                </a:solidFill>
              </a:rPr>
              <a:t> </a:t>
            </a:r>
            <a:r>
              <a:rPr lang="en-US" sz="3600" dirty="0" err="1" smtClean="0">
                <a:solidFill>
                  <a:srgbClr val="0070C0"/>
                </a:solidFill>
              </a:rPr>
              <a:t>thị</a:t>
            </a:r>
            <a:r>
              <a:rPr lang="en-US" sz="3600" dirty="0" smtClean="0">
                <a:solidFill>
                  <a:srgbClr val="0070C0"/>
                </a:solidFill>
              </a:rPr>
              <a:t> </a:t>
            </a:r>
            <a:r>
              <a:rPr lang="en-US" sz="3600" dirty="0" err="1" smtClean="0">
                <a:solidFill>
                  <a:srgbClr val="0070C0"/>
                </a:solidFill>
              </a:rPr>
              <a:t>quan</a:t>
            </a:r>
            <a:r>
              <a:rPr lang="en-US" sz="3600" dirty="0" smtClean="0">
                <a:solidFill>
                  <a:srgbClr val="0070C0"/>
                </a:solidFill>
              </a:rPr>
              <a:t> </a:t>
            </a:r>
            <a:r>
              <a:rPr lang="en-US" sz="3600" dirty="0" err="1" smtClean="0">
                <a:solidFill>
                  <a:srgbClr val="0070C0"/>
                </a:solidFill>
              </a:rPr>
              <a:t>hệ</a:t>
            </a:r>
            <a:r>
              <a:rPr lang="en-US" sz="3600" dirty="0" smtClean="0">
                <a:solidFill>
                  <a:srgbClr val="0070C0"/>
                </a:solidFill>
              </a:rPr>
              <a:t> </a:t>
            </a:r>
            <a:r>
              <a:rPr lang="en-US" sz="3600" dirty="0" err="1" smtClean="0">
                <a:solidFill>
                  <a:srgbClr val="0070C0"/>
                </a:solidFill>
              </a:rPr>
              <a:t>gì</a:t>
            </a:r>
            <a:r>
              <a:rPr lang="en-US" sz="3600" dirty="0" smtClean="0">
                <a:solidFill>
                  <a:srgbClr val="0070C0"/>
                </a:solidFill>
              </a:rPr>
              <a:t>?</a:t>
            </a:r>
            <a:endParaRPr lang="vi-VN" sz="3600" dirty="0">
              <a:solidFill>
                <a:srgbClr val="0070C0"/>
              </a:solidFill>
            </a:endParaRPr>
          </a:p>
        </p:txBody>
      </p:sp>
      <p:sp>
        <p:nvSpPr>
          <p:cNvPr id="3" name="Content Placeholder 2"/>
          <p:cNvSpPr>
            <a:spLocks noGrp="1"/>
          </p:cNvSpPr>
          <p:nvPr>
            <p:ph idx="1"/>
          </p:nvPr>
        </p:nvSpPr>
        <p:spPr>
          <a:xfrm>
            <a:off x="457200" y="1447800"/>
            <a:ext cx="8458200" cy="5029200"/>
          </a:xfrm>
        </p:spPr>
        <p:txBody>
          <a:bodyPr>
            <a:normAutofit lnSpcReduction="10000"/>
          </a:bodyPr>
          <a:lstStyle/>
          <a:p>
            <a:pPr algn="just">
              <a:buNone/>
            </a:pPr>
            <a:r>
              <a:rPr lang="en-US" dirty="0" smtClean="0"/>
              <a:t>a</a:t>
            </a:r>
            <a:r>
              <a:rPr lang="en-US" sz="3600" b="1" dirty="0" smtClean="0"/>
              <a:t>/ </a:t>
            </a:r>
            <a:r>
              <a:rPr lang="en-US" sz="3600" b="1" dirty="0" err="1" smtClean="0"/>
              <a:t>Quân</a:t>
            </a:r>
            <a:r>
              <a:rPr lang="en-US" sz="3600" b="1" dirty="0" smtClean="0"/>
              <a:t> </a:t>
            </a:r>
            <a:r>
              <a:rPr lang="en-US" sz="3600" b="1" dirty="0" err="1" smtClean="0"/>
              <a:t>sĩ</a:t>
            </a:r>
            <a:r>
              <a:rPr lang="en-US" sz="3600" b="1" dirty="0" smtClean="0"/>
              <a:t> </a:t>
            </a:r>
            <a:r>
              <a:rPr lang="en-US" sz="3600" b="1" dirty="0" err="1" smtClean="0"/>
              <a:t>cùng</a:t>
            </a:r>
            <a:r>
              <a:rPr lang="en-US" sz="3600" b="1" dirty="0" smtClean="0"/>
              <a:t> </a:t>
            </a:r>
            <a:r>
              <a:rPr lang="en-US" sz="3600" b="1" dirty="0" err="1" smtClean="0"/>
              <a:t>nhân</a:t>
            </a:r>
            <a:r>
              <a:rPr lang="en-US" sz="3600" b="1" dirty="0" smtClean="0"/>
              <a:t> </a:t>
            </a:r>
            <a:r>
              <a:rPr lang="en-US" sz="3600" b="1" dirty="0" err="1" smtClean="0"/>
              <a:t>dân</a:t>
            </a:r>
            <a:r>
              <a:rPr lang="en-US" sz="3600" b="1" dirty="0" smtClean="0"/>
              <a:t> </a:t>
            </a:r>
            <a:r>
              <a:rPr lang="en-US" sz="3600" b="1" dirty="0" err="1" smtClean="0"/>
              <a:t>trong</a:t>
            </a:r>
            <a:r>
              <a:rPr lang="en-US" sz="3600" b="1" dirty="0" smtClean="0"/>
              <a:t> </a:t>
            </a:r>
            <a:r>
              <a:rPr lang="en-US" sz="3600" b="1" dirty="0" err="1" smtClean="0"/>
              <a:t>vùng</a:t>
            </a:r>
            <a:r>
              <a:rPr lang="en-US" sz="3600" b="1" dirty="0" smtClean="0"/>
              <a:t> </a:t>
            </a:r>
            <a:r>
              <a:rPr lang="en-US" sz="3600" b="1" dirty="0" err="1" smtClean="0"/>
              <a:t>tìm</a:t>
            </a:r>
            <a:r>
              <a:rPr lang="en-US" sz="3600" b="1" dirty="0" smtClean="0"/>
              <a:t> </a:t>
            </a:r>
            <a:r>
              <a:rPr lang="en-US" sz="3600" b="1" dirty="0" err="1" smtClean="0"/>
              <a:t>đủ</a:t>
            </a:r>
            <a:r>
              <a:rPr lang="en-US" sz="3600" b="1" dirty="0" smtClean="0"/>
              <a:t> </a:t>
            </a:r>
            <a:r>
              <a:rPr lang="en-US" sz="3600" b="1" dirty="0" err="1" smtClean="0"/>
              <a:t>mọi</a:t>
            </a:r>
            <a:r>
              <a:rPr lang="en-US" sz="3600" b="1" dirty="0" smtClean="0"/>
              <a:t> </a:t>
            </a:r>
            <a:r>
              <a:rPr lang="en-US" sz="3600" b="1" dirty="0" err="1" smtClean="0"/>
              <a:t>cách</a:t>
            </a:r>
            <a:r>
              <a:rPr lang="en-US" sz="3600" b="1" dirty="0" smtClean="0"/>
              <a:t> </a:t>
            </a:r>
            <a:r>
              <a:rPr lang="en-US" sz="3600" b="1" dirty="0" err="1" smtClean="0"/>
              <a:t>cứu</a:t>
            </a:r>
            <a:r>
              <a:rPr lang="en-US" sz="3600" b="1" dirty="0" smtClean="0"/>
              <a:t> </a:t>
            </a:r>
            <a:r>
              <a:rPr lang="en-US" sz="3600" b="1" dirty="0" err="1" smtClean="0"/>
              <a:t>voi</a:t>
            </a:r>
            <a:r>
              <a:rPr lang="en-US" sz="3600" b="1" dirty="0" smtClean="0"/>
              <a:t> </a:t>
            </a:r>
            <a:r>
              <a:rPr lang="en-US" sz="3600" b="1" dirty="0" err="1" smtClean="0"/>
              <a:t>khỏi</a:t>
            </a:r>
            <a:r>
              <a:rPr lang="en-US" sz="3600" b="1" dirty="0" smtClean="0"/>
              <a:t> </a:t>
            </a:r>
            <a:r>
              <a:rPr lang="en-US" sz="3600" b="1" dirty="0" err="1" smtClean="0"/>
              <a:t>bãi</a:t>
            </a:r>
            <a:r>
              <a:rPr lang="en-US" sz="3600" b="1" dirty="0" smtClean="0"/>
              <a:t> </a:t>
            </a:r>
            <a:r>
              <a:rPr lang="en-US" sz="3600" b="1" dirty="0" err="1" smtClean="0"/>
              <a:t>lầy</a:t>
            </a:r>
            <a:r>
              <a:rPr lang="en-US" sz="3600" b="1" dirty="0" smtClean="0"/>
              <a:t> </a:t>
            </a:r>
            <a:r>
              <a:rPr lang="en-US" sz="3600" b="1" i="1" dirty="0" err="1" smtClean="0">
                <a:solidFill>
                  <a:srgbClr val="FF0000"/>
                </a:solidFill>
              </a:rPr>
              <a:t>nhưng</a:t>
            </a:r>
            <a:r>
              <a:rPr lang="en-US" sz="3600" b="1" dirty="0" smtClean="0"/>
              <a:t> </a:t>
            </a:r>
            <a:r>
              <a:rPr lang="en-US" sz="3600" b="1" dirty="0" err="1" smtClean="0"/>
              <a:t>vô</a:t>
            </a:r>
            <a:r>
              <a:rPr lang="en-US" sz="3600" b="1" dirty="0" smtClean="0"/>
              <a:t> </a:t>
            </a:r>
            <a:r>
              <a:rPr lang="en-US" sz="3600" b="1" dirty="0" err="1" smtClean="0"/>
              <a:t>hiệu</a:t>
            </a:r>
            <a:r>
              <a:rPr lang="en-US" sz="3600" b="1" dirty="0" smtClean="0"/>
              <a:t>.</a:t>
            </a:r>
          </a:p>
          <a:p>
            <a:pPr algn="just">
              <a:buNone/>
            </a:pPr>
            <a:r>
              <a:rPr lang="en-US" sz="3600" b="1" dirty="0" smtClean="0"/>
              <a:t>b/ </a:t>
            </a:r>
            <a:r>
              <a:rPr lang="en-US" sz="3600" b="1" dirty="0" err="1" smtClean="0"/>
              <a:t>Thuyền</a:t>
            </a:r>
            <a:r>
              <a:rPr lang="en-US" sz="3600" b="1" dirty="0" smtClean="0"/>
              <a:t> </a:t>
            </a:r>
            <a:r>
              <a:rPr lang="en-US" sz="3600" b="1" dirty="0" err="1" smtClean="0"/>
              <a:t>chúng</a:t>
            </a:r>
            <a:r>
              <a:rPr lang="en-US" sz="3600" b="1" dirty="0" smtClean="0"/>
              <a:t> </a:t>
            </a:r>
            <a:r>
              <a:rPr lang="en-US" sz="3600" b="1" dirty="0" err="1" smtClean="0"/>
              <a:t>tôi</a:t>
            </a:r>
            <a:r>
              <a:rPr lang="en-US" sz="3600" b="1" dirty="0" smtClean="0"/>
              <a:t> </a:t>
            </a:r>
            <a:r>
              <a:rPr lang="en-US" sz="3600" b="1" dirty="0" err="1" smtClean="0"/>
              <a:t>tiếp</a:t>
            </a:r>
            <a:r>
              <a:rPr lang="en-US" sz="3600" b="1" dirty="0" smtClean="0"/>
              <a:t> </a:t>
            </a:r>
            <a:r>
              <a:rPr lang="en-US" sz="3600" b="1" dirty="0" err="1" smtClean="0"/>
              <a:t>tục</a:t>
            </a:r>
            <a:r>
              <a:rPr lang="en-US" sz="3600" b="1" dirty="0" smtClean="0"/>
              <a:t> </a:t>
            </a:r>
            <a:r>
              <a:rPr lang="en-US" sz="3600" b="1" dirty="0" err="1" smtClean="0"/>
              <a:t>chèo</a:t>
            </a:r>
            <a:r>
              <a:rPr lang="en-US" sz="3600" b="1" dirty="0" smtClean="0"/>
              <a:t>, </a:t>
            </a:r>
            <a:r>
              <a:rPr lang="en-US" sz="3600" b="1" dirty="0" err="1" smtClean="0"/>
              <a:t>đi</a:t>
            </a:r>
            <a:r>
              <a:rPr lang="en-US" sz="3600" b="1" dirty="0" smtClean="0"/>
              <a:t> </a:t>
            </a:r>
            <a:r>
              <a:rPr lang="en-US" sz="3600" b="1" dirty="0" err="1" smtClean="0"/>
              <a:t>tới</a:t>
            </a:r>
            <a:r>
              <a:rPr lang="en-US" sz="3600" b="1" dirty="0" smtClean="0"/>
              <a:t> </a:t>
            </a:r>
            <a:r>
              <a:rPr lang="en-US" sz="3600" b="1" dirty="0" err="1" smtClean="0"/>
              <a:t>ba</a:t>
            </a:r>
            <a:r>
              <a:rPr lang="en-US" sz="3600" b="1" dirty="0" smtClean="0"/>
              <a:t> </a:t>
            </a:r>
            <a:r>
              <a:rPr lang="en-US" sz="3600" b="1" dirty="0" err="1" smtClean="0"/>
              <a:t>nghìn</a:t>
            </a:r>
            <a:r>
              <a:rPr lang="en-US" sz="3600" b="1" dirty="0" smtClean="0"/>
              <a:t> </a:t>
            </a:r>
            <a:r>
              <a:rPr lang="en-US" sz="3600" b="1" dirty="0" err="1" smtClean="0"/>
              <a:t>thước</a:t>
            </a:r>
            <a:r>
              <a:rPr lang="en-US" sz="3600" b="1" dirty="0" smtClean="0"/>
              <a:t> </a:t>
            </a:r>
            <a:r>
              <a:rPr lang="en-US" sz="3600" b="1" dirty="0" err="1" smtClean="0"/>
              <a:t>rồi</a:t>
            </a:r>
            <a:r>
              <a:rPr lang="en-US" sz="3600" b="1" dirty="0" smtClean="0"/>
              <a:t> </a:t>
            </a:r>
            <a:r>
              <a:rPr lang="en-US" sz="3600" b="1" i="1" dirty="0" err="1" smtClean="0">
                <a:solidFill>
                  <a:srgbClr val="FF0000"/>
                </a:solidFill>
              </a:rPr>
              <a:t>mà</a:t>
            </a:r>
            <a:r>
              <a:rPr lang="en-US" sz="3600" b="1" dirty="0" smtClean="0"/>
              <a:t> </a:t>
            </a:r>
            <a:r>
              <a:rPr lang="en-US" sz="3600" b="1" dirty="0" err="1" smtClean="0"/>
              <a:t>vẫn</a:t>
            </a:r>
            <a:r>
              <a:rPr lang="en-US" sz="3600" b="1" dirty="0" smtClean="0"/>
              <a:t> </a:t>
            </a:r>
            <a:r>
              <a:rPr lang="en-US" sz="3600" b="1" dirty="0" err="1" smtClean="0"/>
              <a:t>thấy</a:t>
            </a:r>
            <a:r>
              <a:rPr lang="en-US" sz="3600" b="1" dirty="0" smtClean="0"/>
              <a:t> </a:t>
            </a:r>
            <a:r>
              <a:rPr lang="en-US" sz="3600" b="1" dirty="0" err="1" smtClean="0"/>
              <a:t>chim</a:t>
            </a:r>
            <a:r>
              <a:rPr lang="en-US" sz="3600" b="1" dirty="0" smtClean="0"/>
              <a:t> </a:t>
            </a:r>
            <a:r>
              <a:rPr lang="en-US" sz="3600" b="1" dirty="0" err="1" smtClean="0"/>
              <a:t>đậu</a:t>
            </a:r>
            <a:r>
              <a:rPr lang="en-US" sz="3600" b="1" dirty="0" smtClean="0"/>
              <a:t> </a:t>
            </a:r>
            <a:r>
              <a:rPr lang="en-US" sz="3600" b="1" dirty="0" err="1" smtClean="0"/>
              <a:t>trắng</a:t>
            </a:r>
            <a:r>
              <a:rPr lang="en-US" sz="3600" b="1" dirty="0" smtClean="0"/>
              <a:t> </a:t>
            </a:r>
            <a:r>
              <a:rPr lang="en-US" sz="3600" b="1" dirty="0" err="1" smtClean="0"/>
              <a:t>xoá</a:t>
            </a:r>
            <a:r>
              <a:rPr lang="en-US" sz="3600" b="1" dirty="0" smtClean="0"/>
              <a:t> </a:t>
            </a:r>
            <a:r>
              <a:rPr lang="en-US" sz="3600" b="1" dirty="0" err="1" smtClean="0"/>
              <a:t>trên</a:t>
            </a:r>
            <a:r>
              <a:rPr lang="en-US" sz="3600" b="1" dirty="0" smtClean="0"/>
              <a:t> </a:t>
            </a:r>
            <a:r>
              <a:rPr lang="en-US" sz="3600" b="1" dirty="0" err="1" smtClean="0"/>
              <a:t>những</a:t>
            </a:r>
            <a:r>
              <a:rPr lang="en-US" sz="3600" b="1" dirty="0" smtClean="0"/>
              <a:t> </a:t>
            </a:r>
            <a:r>
              <a:rPr lang="en-US" sz="3600" b="1" dirty="0" err="1" smtClean="0"/>
              <a:t>cành</a:t>
            </a:r>
            <a:r>
              <a:rPr lang="en-US" sz="3600" b="1" dirty="0" smtClean="0"/>
              <a:t> </a:t>
            </a:r>
            <a:r>
              <a:rPr lang="en-US" sz="3600" b="1" dirty="0" err="1" smtClean="0"/>
              <a:t>cây</a:t>
            </a:r>
            <a:r>
              <a:rPr lang="en-US" sz="3600" b="1" dirty="0" smtClean="0"/>
              <a:t> </a:t>
            </a:r>
            <a:r>
              <a:rPr lang="en-US" sz="3600" b="1" dirty="0" err="1" smtClean="0"/>
              <a:t>gie</a:t>
            </a:r>
            <a:r>
              <a:rPr lang="en-US" sz="3600" b="1" dirty="0" smtClean="0"/>
              <a:t> </a:t>
            </a:r>
            <a:r>
              <a:rPr lang="en-US" sz="3600" b="1" dirty="0" err="1" smtClean="0"/>
              <a:t>sát</a:t>
            </a:r>
            <a:r>
              <a:rPr lang="en-US" sz="3600" b="1" dirty="0" smtClean="0"/>
              <a:t> </a:t>
            </a:r>
            <a:r>
              <a:rPr lang="en-US" sz="3600" b="1" dirty="0" err="1" smtClean="0"/>
              <a:t>ra</a:t>
            </a:r>
            <a:r>
              <a:rPr lang="en-US" sz="3600" b="1" dirty="0" smtClean="0"/>
              <a:t> </a:t>
            </a:r>
            <a:r>
              <a:rPr lang="en-US" sz="3600" b="1" dirty="0" err="1" smtClean="0"/>
              <a:t>sông</a:t>
            </a:r>
            <a:r>
              <a:rPr lang="en-US" sz="3600" b="1" dirty="0" smtClean="0"/>
              <a:t>.</a:t>
            </a:r>
          </a:p>
          <a:p>
            <a:pPr>
              <a:buNone/>
            </a:pPr>
            <a:r>
              <a:rPr lang="en-US" sz="3600" b="1" dirty="0" smtClean="0"/>
              <a:t>c/ 	   </a:t>
            </a:r>
            <a:r>
              <a:rPr lang="en-US" sz="3600" b="1" dirty="0" smtClean="0">
                <a:solidFill>
                  <a:srgbClr val="FF0000"/>
                </a:solidFill>
              </a:rPr>
              <a:t> </a:t>
            </a:r>
            <a:r>
              <a:rPr lang="en-US" sz="3600" b="1" i="1" dirty="0" err="1" smtClean="0">
                <a:solidFill>
                  <a:srgbClr val="FF0000"/>
                </a:solidFill>
              </a:rPr>
              <a:t>Nếu</a:t>
            </a:r>
            <a:r>
              <a:rPr lang="en-US" sz="3600" b="1" dirty="0" smtClean="0">
                <a:solidFill>
                  <a:srgbClr val="FF0000"/>
                </a:solidFill>
              </a:rPr>
              <a:t> </a:t>
            </a:r>
            <a:r>
              <a:rPr lang="en-US" sz="3600" b="1" dirty="0" err="1" smtClean="0"/>
              <a:t>hoa</a:t>
            </a:r>
            <a:r>
              <a:rPr lang="en-US" sz="3600" b="1" dirty="0" smtClean="0"/>
              <a:t> </a:t>
            </a:r>
            <a:r>
              <a:rPr lang="en-US" sz="3600" b="1" dirty="0" err="1" smtClean="0"/>
              <a:t>có</a:t>
            </a:r>
            <a:r>
              <a:rPr lang="en-US" sz="3600" b="1" dirty="0" smtClean="0"/>
              <a:t> ở </a:t>
            </a:r>
            <a:r>
              <a:rPr lang="en-US" sz="3600" b="1" dirty="0" err="1" smtClean="0"/>
              <a:t>trời</a:t>
            </a:r>
            <a:r>
              <a:rPr lang="en-US" sz="3600" b="1" dirty="0" smtClean="0"/>
              <a:t> </a:t>
            </a:r>
            <a:r>
              <a:rPr lang="en-US" sz="3600" b="1" dirty="0" err="1" smtClean="0"/>
              <a:t>cao</a:t>
            </a:r>
            <a:endParaRPr lang="en-US" sz="3600" b="1" dirty="0" smtClean="0"/>
          </a:p>
          <a:p>
            <a:pPr>
              <a:buNone/>
            </a:pPr>
            <a:r>
              <a:rPr lang="en-US" sz="3600" b="1" dirty="0" smtClean="0"/>
              <a:t>	</a:t>
            </a:r>
            <a:r>
              <a:rPr lang="en-US" sz="3600" b="1" i="1" dirty="0" err="1" smtClean="0">
                <a:solidFill>
                  <a:srgbClr val="FF0000"/>
                </a:solidFill>
              </a:rPr>
              <a:t>Thì</a:t>
            </a:r>
            <a:r>
              <a:rPr lang="en-US" sz="3600" b="1" dirty="0" smtClean="0"/>
              <a:t> </a:t>
            </a:r>
            <a:r>
              <a:rPr lang="en-US" sz="3600" b="1" dirty="0" err="1" smtClean="0"/>
              <a:t>bầy</a:t>
            </a:r>
            <a:r>
              <a:rPr lang="en-US" sz="3600" b="1" dirty="0" smtClean="0"/>
              <a:t> </a:t>
            </a:r>
            <a:r>
              <a:rPr lang="en-US" sz="3600" b="1" dirty="0" err="1" smtClean="0"/>
              <a:t>ong</a:t>
            </a:r>
            <a:r>
              <a:rPr lang="en-US" sz="3600" b="1" dirty="0" smtClean="0"/>
              <a:t> </a:t>
            </a:r>
            <a:r>
              <a:rPr lang="en-US" sz="3600" b="1" dirty="0" err="1" smtClean="0"/>
              <a:t>cũng</a:t>
            </a:r>
            <a:r>
              <a:rPr lang="en-US" sz="3600" b="1" dirty="0" smtClean="0"/>
              <a:t> </a:t>
            </a:r>
            <a:r>
              <a:rPr lang="en-US" sz="3600" b="1" dirty="0" err="1" smtClean="0"/>
              <a:t>mang</a:t>
            </a:r>
            <a:r>
              <a:rPr lang="en-US" sz="3600" b="1" dirty="0" smtClean="0"/>
              <a:t> </a:t>
            </a:r>
            <a:r>
              <a:rPr lang="en-US" sz="3600" b="1" dirty="0" err="1" smtClean="0"/>
              <a:t>vào</a:t>
            </a:r>
            <a:r>
              <a:rPr lang="en-US" sz="3600" b="1" dirty="0" smtClean="0"/>
              <a:t> </a:t>
            </a:r>
            <a:r>
              <a:rPr lang="en-US" sz="3600" b="1" dirty="0" err="1" smtClean="0"/>
              <a:t>mật</a:t>
            </a:r>
            <a:r>
              <a:rPr lang="en-US" sz="3600" b="1" dirty="0" smtClean="0"/>
              <a:t> </a:t>
            </a:r>
            <a:r>
              <a:rPr lang="en-US" sz="3600" b="1" dirty="0" err="1" smtClean="0"/>
              <a:t>thơm</a:t>
            </a:r>
            <a:r>
              <a:rPr lang="en-US" sz="3600" b="1" dirty="0" smtClean="0"/>
              <a:t>.</a:t>
            </a:r>
            <a:endParaRPr lang="vi-VN" sz="3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a:xfrm>
            <a:off x="381000" y="76200"/>
            <a:ext cx="8534400" cy="5029200"/>
          </a:xfrm>
        </p:spPr>
        <p:txBody>
          <a:bodyPr>
            <a:normAutofit lnSpcReduction="10000"/>
          </a:bodyPr>
          <a:lstStyle/>
          <a:p>
            <a:pPr algn="just">
              <a:buNone/>
            </a:pPr>
            <a:r>
              <a:rPr lang="en-US" dirty="0" smtClean="0"/>
              <a:t>a</a:t>
            </a:r>
            <a:r>
              <a:rPr lang="en-US" sz="3600" dirty="0" smtClean="0"/>
              <a:t>/ </a:t>
            </a:r>
            <a:r>
              <a:rPr lang="en-US" sz="3600" dirty="0" err="1" smtClean="0"/>
              <a:t>Quân</a:t>
            </a:r>
            <a:r>
              <a:rPr lang="en-US" sz="3600" dirty="0" smtClean="0"/>
              <a:t> </a:t>
            </a:r>
            <a:r>
              <a:rPr lang="en-US" sz="3600" dirty="0" err="1" smtClean="0"/>
              <a:t>sĩ</a:t>
            </a:r>
            <a:r>
              <a:rPr lang="en-US" sz="3600" dirty="0" smtClean="0"/>
              <a:t> </a:t>
            </a:r>
            <a:r>
              <a:rPr lang="en-US" sz="3600" dirty="0" err="1" smtClean="0"/>
              <a:t>cùng</a:t>
            </a:r>
            <a:r>
              <a:rPr lang="en-US" sz="3600" dirty="0" smtClean="0"/>
              <a:t> </a:t>
            </a:r>
            <a:r>
              <a:rPr lang="en-US" sz="3600" dirty="0" err="1" smtClean="0"/>
              <a:t>nhân</a:t>
            </a:r>
            <a:r>
              <a:rPr lang="en-US" sz="3600" dirty="0" smtClean="0"/>
              <a:t> </a:t>
            </a:r>
            <a:r>
              <a:rPr lang="en-US" sz="3600" dirty="0" err="1" smtClean="0"/>
              <a:t>dân</a:t>
            </a:r>
            <a:r>
              <a:rPr lang="en-US" sz="3600" dirty="0" smtClean="0"/>
              <a:t> </a:t>
            </a:r>
            <a:r>
              <a:rPr lang="en-US" sz="3600" dirty="0" err="1" smtClean="0"/>
              <a:t>trong</a:t>
            </a:r>
            <a:r>
              <a:rPr lang="en-US" sz="3600" dirty="0" smtClean="0"/>
              <a:t> </a:t>
            </a:r>
            <a:r>
              <a:rPr lang="en-US" sz="3600" dirty="0" err="1" smtClean="0"/>
              <a:t>vùng</a:t>
            </a:r>
            <a:r>
              <a:rPr lang="en-US" sz="3600" dirty="0" smtClean="0"/>
              <a:t> </a:t>
            </a:r>
            <a:r>
              <a:rPr lang="en-US" sz="3600" dirty="0" err="1" smtClean="0"/>
              <a:t>tìm</a:t>
            </a:r>
            <a:r>
              <a:rPr lang="en-US" sz="3600" dirty="0" smtClean="0"/>
              <a:t> </a:t>
            </a:r>
            <a:r>
              <a:rPr lang="en-US" sz="3600" dirty="0" err="1" smtClean="0"/>
              <a:t>đủ</a:t>
            </a:r>
            <a:r>
              <a:rPr lang="en-US" sz="3600" dirty="0" smtClean="0"/>
              <a:t> </a:t>
            </a:r>
            <a:r>
              <a:rPr lang="en-US" sz="3600" dirty="0" err="1" smtClean="0"/>
              <a:t>mọi</a:t>
            </a:r>
            <a:r>
              <a:rPr lang="en-US" sz="3600" dirty="0" smtClean="0"/>
              <a:t> </a:t>
            </a:r>
            <a:r>
              <a:rPr lang="en-US" sz="3600" dirty="0" err="1" smtClean="0"/>
              <a:t>cách</a:t>
            </a:r>
            <a:r>
              <a:rPr lang="en-US" sz="3600" dirty="0" smtClean="0"/>
              <a:t> </a:t>
            </a:r>
            <a:r>
              <a:rPr lang="en-US" sz="3600" dirty="0" err="1" smtClean="0"/>
              <a:t>cứu</a:t>
            </a:r>
            <a:r>
              <a:rPr lang="en-US" sz="3600" dirty="0" smtClean="0"/>
              <a:t> </a:t>
            </a:r>
            <a:r>
              <a:rPr lang="en-US" sz="3600" dirty="0" err="1" smtClean="0"/>
              <a:t>voi</a:t>
            </a:r>
            <a:r>
              <a:rPr lang="en-US" sz="3600" dirty="0" smtClean="0"/>
              <a:t> </a:t>
            </a:r>
            <a:r>
              <a:rPr lang="en-US" sz="3600" dirty="0" err="1" smtClean="0"/>
              <a:t>khỏi</a:t>
            </a:r>
            <a:r>
              <a:rPr lang="en-US" sz="3600" dirty="0" smtClean="0"/>
              <a:t> </a:t>
            </a:r>
            <a:r>
              <a:rPr lang="en-US" sz="3600" dirty="0" err="1" smtClean="0"/>
              <a:t>bãi</a:t>
            </a:r>
            <a:r>
              <a:rPr lang="en-US" sz="3600" dirty="0" smtClean="0"/>
              <a:t> </a:t>
            </a:r>
            <a:r>
              <a:rPr lang="en-US" sz="3600" dirty="0" err="1" smtClean="0"/>
              <a:t>lầy</a:t>
            </a:r>
            <a:r>
              <a:rPr lang="en-US" sz="3600" dirty="0" smtClean="0"/>
              <a:t> </a:t>
            </a:r>
            <a:r>
              <a:rPr lang="en-US" sz="3600" b="1" i="1" dirty="0" err="1" smtClean="0"/>
              <a:t>nhưng</a:t>
            </a:r>
            <a:r>
              <a:rPr lang="en-US" sz="3600" dirty="0" smtClean="0"/>
              <a:t> </a:t>
            </a:r>
            <a:r>
              <a:rPr lang="en-US" sz="3600" dirty="0" err="1" smtClean="0"/>
              <a:t>vô</a:t>
            </a:r>
            <a:r>
              <a:rPr lang="en-US" sz="3600" dirty="0" smtClean="0"/>
              <a:t> </a:t>
            </a:r>
            <a:r>
              <a:rPr lang="en-US" sz="3600" dirty="0" err="1" smtClean="0"/>
              <a:t>hiệu</a:t>
            </a:r>
            <a:r>
              <a:rPr lang="en-US" sz="3600" dirty="0" smtClean="0"/>
              <a:t>.</a:t>
            </a:r>
          </a:p>
          <a:p>
            <a:pPr algn="just">
              <a:buNone/>
            </a:pPr>
            <a:r>
              <a:rPr lang="en-US" sz="3600" dirty="0" smtClean="0"/>
              <a:t>b/ </a:t>
            </a:r>
            <a:r>
              <a:rPr lang="en-US" sz="3600" dirty="0" err="1" smtClean="0"/>
              <a:t>Thuyền</a:t>
            </a:r>
            <a:r>
              <a:rPr lang="en-US" sz="3600" dirty="0" smtClean="0"/>
              <a:t> </a:t>
            </a:r>
            <a:r>
              <a:rPr lang="en-US" sz="3600" dirty="0" err="1" smtClean="0"/>
              <a:t>chúng</a:t>
            </a:r>
            <a:r>
              <a:rPr lang="en-US" sz="3600" dirty="0" smtClean="0"/>
              <a:t> </a:t>
            </a:r>
            <a:r>
              <a:rPr lang="en-US" sz="3600" dirty="0" err="1" smtClean="0"/>
              <a:t>tôi</a:t>
            </a:r>
            <a:r>
              <a:rPr lang="en-US" sz="3600" dirty="0" smtClean="0"/>
              <a:t> </a:t>
            </a:r>
            <a:r>
              <a:rPr lang="en-US" sz="3600" dirty="0" err="1" smtClean="0"/>
              <a:t>tiếp</a:t>
            </a:r>
            <a:r>
              <a:rPr lang="en-US" sz="3600" dirty="0" smtClean="0"/>
              <a:t> </a:t>
            </a:r>
            <a:r>
              <a:rPr lang="en-US" sz="3600" dirty="0" err="1" smtClean="0"/>
              <a:t>tục</a:t>
            </a:r>
            <a:r>
              <a:rPr lang="en-US" sz="3600" dirty="0" smtClean="0"/>
              <a:t> </a:t>
            </a:r>
            <a:r>
              <a:rPr lang="en-US" sz="3600" dirty="0" err="1" smtClean="0"/>
              <a:t>chèo</a:t>
            </a:r>
            <a:r>
              <a:rPr lang="en-US" sz="3600" dirty="0" smtClean="0"/>
              <a:t>, </a:t>
            </a:r>
            <a:r>
              <a:rPr lang="en-US" sz="3600" dirty="0" err="1" smtClean="0"/>
              <a:t>đi</a:t>
            </a:r>
            <a:r>
              <a:rPr lang="en-US" sz="3600" dirty="0" smtClean="0"/>
              <a:t> </a:t>
            </a:r>
            <a:r>
              <a:rPr lang="en-US" sz="3600" dirty="0" err="1" smtClean="0"/>
              <a:t>tới</a:t>
            </a:r>
            <a:r>
              <a:rPr lang="en-US" sz="3600" dirty="0" smtClean="0"/>
              <a:t> </a:t>
            </a:r>
            <a:r>
              <a:rPr lang="en-US" sz="3600" dirty="0" err="1" smtClean="0"/>
              <a:t>ba</a:t>
            </a:r>
            <a:r>
              <a:rPr lang="en-US" sz="3600" dirty="0" smtClean="0"/>
              <a:t> </a:t>
            </a:r>
            <a:r>
              <a:rPr lang="en-US" sz="3600" dirty="0" err="1" smtClean="0"/>
              <a:t>nghìn</a:t>
            </a:r>
            <a:r>
              <a:rPr lang="en-US" sz="3600" dirty="0" smtClean="0"/>
              <a:t> </a:t>
            </a:r>
            <a:r>
              <a:rPr lang="en-US" sz="3600" dirty="0" err="1" smtClean="0"/>
              <a:t>thước</a:t>
            </a:r>
            <a:r>
              <a:rPr lang="en-US" sz="3600" dirty="0" smtClean="0"/>
              <a:t> </a:t>
            </a:r>
            <a:r>
              <a:rPr lang="en-US" sz="3600" dirty="0" err="1" smtClean="0"/>
              <a:t>rồi</a:t>
            </a:r>
            <a:r>
              <a:rPr lang="en-US" sz="3600" dirty="0" smtClean="0"/>
              <a:t> </a:t>
            </a:r>
            <a:r>
              <a:rPr lang="en-US" sz="3600" b="1" i="1" dirty="0" err="1" smtClean="0"/>
              <a:t>mà</a:t>
            </a:r>
            <a:r>
              <a:rPr lang="en-US" sz="3600" dirty="0" smtClean="0"/>
              <a:t> </a:t>
            </a:r>
            <a:r>
              <a:rPr lang="en-US" sz="3600" dirty="0" err="1" smtClean="0"/>
              <a:t>vẫn</a:t>
            </a:r>
            <a:r>
              <a:rPr lang="en-US" sz="3600" dirty="0" smtClean="0"/>
              <a:t> </a:t>
            </a:r>
            <a:r>
              <a:rPr lang="en-US" sz="3600" dirty="0" err="1" smtClean="0"/>
              <a:t>thấy</a:t>
            </a:r>
            <a:r>
              <a:rPr lang="en-US" sz="3600" dirty="0" smtClean="0"/>
              <a:t> </a:t>
            </a:r>
            <a:r>
              <a:rPr lang="en-US" sz="3600" dirty="0" err="1" smtClean="0"/>
              <a:t>chim</a:t>
            </a:r>
            <a:r>
              <a:rPr lang="en-US" sz="3600" dirty="0" smtClean="0"/>
              <a:t> </a:t>
            </a:r>
            <a:r>
              <a:rPr lang="en-US" sz="3600" dirty="0" err="1" smtClean="0"/>
              <a:t>đậu</a:t>
            </a:r>
            <a:r>
              <a:rPr lang="en-US" sz="3600" dirty="0" smtClean="0"/>
              <a:t> </a:t>
            </a:r>
            <a:r>
              <a:rPr lang="en-US" sz="3600" dirty="0" err="1" smtClean="0"/>
              <a:t>trắng</a:t>
            </a:r>
            <a:r>
              <a:rPr lang="en-US" sz="3600" dirty="0" smtClean="0"/>
              <a:t> </a:t>
            </a:r>
            <a:r>
              <a:rPr lang="en-US" sz="3600" dirty="0" err="1" smtClean="0"/>
              <a:t>xoá</a:t>
            </a:r>
            <a:r>
              <a:rPr lang="en-US" sz="3600" dirty="0" smtClean="0"/>
              <a:t> </a:t>
            </a:r>
            <a:r>
              <a:rPr lang="en-US" sz="3600" dirty="0" err="1" smtClean="0"/>
              <a:t>trên</a:t>
            </a:r>
            <a:r>
              <a:rPr lang="en-US" sz="3600" dirty="0" smtClean="0"/>
              <a:t> </a:t>
            </a:r>
            <a:r>
              <a:rPr lang="en-US" sz="3600" dirty="0" err="1" smtClean="0"/>
              <a:t>những</a:t>
            </a:r>
            <a:r>
              <a:rPr lang="en-US" sz="3600" dirty="0" smtClean="0"/>
              <a:t> </a:t>
            </a:r>
            <a:r>
              <a:rPr lang="en-US" sz="3600" dirty="0" err="1" smtClean="0"/>
              <a:t>cành</a:t>
            </a:r>
            <a:r>
              <a:rPr lang="en-US" sz="3600" dirty="0" smtClean="0"/>
              <a:t> </a:t>
            </a:r>
            <a:r>
              <a:rPr lang="en-US" sz="3600" dirty="0" err="1" smtClean="0"/>
              <a:t>cây</a:t>
            </a:r>
            <a:r>
              <a:rPr lang="en-US" sz="3600" dirty="0" smtClean="0"/>
              <a:t> </a:t>
            </a:r>
            <a:r>
              <a:rPr lang="en-US" sz="3600" dirty="0" err="1" smtClean="0"/>
              <a:t>gie</a:t>
            </a:r>
            <a:r>
              <a:rPr lang="en-US" sz="3600" dirty="0" smtClean="0"/>
              <a:t> </a:t>
            </a:r>
            <a:r>
              <a:rPr lang="en-US" sz="3600" dirty="0" err="1" smtClean="0"/>
              <a:t>sát</a:t>
            </a:r>
            <a:r>
              <a:rPr lang="en-US" sz="3600" dirty="0" smtClean="0"/>
              <a:t> </a:t>
            </a:r>
            <a:r>
              <a:rPr lang="en-US" sz="3600" dirty="0" err="1" smtClean="0"/>
              <a:t>ra</a:t>
            </a:r>
            <a:r>
              <a:rPr lang="en-US" sz="3600" dirty="0" smtClean="0"/>
              <a:t> </a:t>
            </a:r>
            <a:r>
              <a:rPr lang="en-US" sz="3600" dirty="0" err="1" smtClean="0"/>
              <a:t>sông</a:t>
            </a:r>
            <a:r>
              <a:rPr lang="en-US" sz="3600" dirty="0" smtClean="0"/>
              <a:t>.</a:t>
            </a:r>
          </a:p>
          <a:p>
            <a:pPr>
              <a:buNone/>
            </a:pPr>
            <a:r>
              <a:rPr lang="en-US" sz="3600" dirty="0" smtClean="0"/>
              <a:t>c/ 	    </a:t>
            </a:r>
            <a:r>
              <a:rPr lang="en-US" sz="3600" b="1" i="1" dirty="0" err="1" smtClean="0"/>
              <a:t>Nếu</a:t>
            </a:r>
            <a:r>
              <a:rPr lang="en-US" sz="3600" dirty="0" smtClean="0"/>
              <a:t> </a:t>
            </a:r>
            <a:r>
              <a:rPr lang="en-US" sz="3600" dirty="0" err="1" smtClean="0"/>
              <a:t>hoa</a:t>
            </a:r>
            <a:r>
              <a:rPr lang="en-US" sz="3600" dirty="0" smtClean="0"/>
              <a:t> </a:t>
            </a:r>
            <a:r>
              <a:rPr lang="en-US" sz="3600" dirty="0" err="1" smtClean="0"/>
              <a:t>có</a:t>
            </a:r>
            <a:r>
              <a:rPr lang="en-US" sz="3600" dirty="0" smtClean="0"/>
              <a:t> ở </a:t>
            </a:r>
            <a:r>
              <a:rPr lang="en-US" sz="3600" dirty="0" err="1" smtClean="0"/>
              <a:t>trời</a:t>
            </a:r>
            <a:r>
              <a:rPr lang="en-US" sz="3600" dirty="0" smtClean="0"/>
              <a:t> </a:t>
            </a:r>
            <a:r>
              <a:rPr lang="en-US" sz="3600" dirty="0" err="1" smtClean="0"/>
              <a:t>cao</a:t>
            </a:r>
            <a:endParaRPr lang="en-US" sz="3600" dirty="0" smtClean="0"/>
          </a:p>
          <a:p>
            <a:pPr>
              <a:buNone/>
            </a:pPr>
            <a:r>
              <a:rPr lang="en-US" sz="3600" dirty="0" smtClean="0"/>
              <a:t>	</a:t>
            </a:r>
            <a:r>
              <a:rPr lang="en-US" sz="3600" b="1" i="1" dirty="0" err="1" smtClean="0"/>
              <a:t>Thì</a:t>
            </a:r>
            <a:r>
              <a:rPr lang="en-US" sz="3600" dirty="0" smtClean="0"/>
              <a:t> </a:t>
            </a:r>
            <a:r>
              <a:rPr lang="en-US" sz="3600" dirty="0" err="1" smtClean="0"/>
              <a:t>bầy</a:t>
            </a:r>
            <a:r>
              <a:rPr lang="en-US" sz="3600" dirty="0" smtClean="0"/>
              <a:t> </a:t>
            </a:r>
            <a:r>
              <a:rPr lang="en-US" sz="3600" dirty="0" err="1" smtClean="0"/>
              <a:t>ong</a:t>
            </a:r>
            <a:r>
              <a:rPr lang="en-US" sz="3600" dirty="0" smtClean="0"/>
              <a:t> </a:t>
            </a:r>
            <a:r>
              <a:rPr lang="en-US" sz="3600" dirty="0" err="1" smtClean="0"/>
              <a:t>cũng</a:t>
            </a:r>
            <a:r>
              <a:rPr lang="en-US" sz="3600" dirty="0" smtClean="0"/>
              <a:t> </a:t>
            </a:r>
            <a:r>
              <a:rPr lang="en-US" sz="3600" dirty="0" err="1" smtClean="0"/>
              <a:t>mang</a:t>
            </a:r>
            <a:r>
              <a:rPr lang="en-US" sz="3600" dirty="0" smtClean="0"/>
              <a:t> </a:t>
            </a:r>
            <a:r>
              <a:rPr lang="en-US" sz="3600" dirty="0" err="1" smtClean="0"/>
              <a:t>vào</a:t>
            </a:r>
            <a:r>
              <a:rPr lang="en-US" sz="3600" dirty="0" smtClean="0"/>
              <a:t> </a:t>
            </a:r>
            <a:r>
              <a:rPr lang="en-US" sz="3600" dirty="0" err="1" smtClean="0"/>
              <a:t>mật</a:t>
            </a:r>
            <a:r>
              <a:rPr lang="en-US" sz="3600" dirty="0" smtClean="0"/>
              <a:t> </a:t>
            </a:r>
            <a:r>
              <a:rPr lang="en-US" sz="3600" dirty="0" err="1" smtClean="0"/>
              <a:t>thơm</a:t>
            </a:r>
            <a:r>
              <a:rPr lang="en-US" sz="3600" dirty="0" smtClean="0"/>
              <a:t>.</a:t>
            </a:r>
            <a:endParaRPr lang="vi-VN" sz="3600" dirty="0"/>
          </a:p>
        </p:txBody>
      </p:sp>
      <p:sp>
        <p:nvSpPr>
          <p:cNvPr id="7" name="TextBox 6"/>
          <p:cNvSpPr txBox="1"/>
          <p:nvPr/>
        </p:nvSpPr>
        <p:spPr>
          <a:xfrm>
            <a:off x="2133600" y="1066800"/>
            <a:ext cx="7010400" cy="615553"/>
          </a:xfrm>
          <a:prstGeom prst="rect">
            <a:avLst/>
          </a:prstGeom>
          <a:noFill/>
        </p:spPr>
        <p:txBody>
          <a:bodyPr wrap="square" rtlCol="0">
            <a:spAutoFit/>
          </a:bodyPr>
          <a:lstStyle/>
          <a:p>
            <a:r>
              <a:rPr lang="en-US" sz="3400" b="1" i="1" dirty="0" smtClean="0">
                <a:solidFill>
                  <a:srgbClr val="000099"/>
                </a:solidFill>
              </a:rPr>
              <a:t>“</a:t>
            </a:r>
            <a:r>
              <a:rPr lang="en-US" sz="3400" b="1" i="1" dirty="0" err="1" smtClean="0">
                <a:solidFill>
                  <a:srgbClr val="000099"/>
                </a:solidFill>
              </a:rPr>
              <a:t>nhưng</a:t>
            </a:r>
            <a:r>
              <a:rPr lang="en-US" sz="3400" b="1" i="1" dirty="0" smtClean="0">
                <a:solidFill>
                  <a:srgbClr val="000099"/>
                </a:solidFill>
              </a:rPr>
              <a:t>” </a:t>
            </a:r>
            <a:r>
              <a:rPr lang="en-US" sz="3400" dirty="0" err="1" smtClean="0">
                <a:solidFill>
                  <a:srgbClr val="000099"/>
                </a:solidFill>
              </a:rPr>
              <a:t>biểu</a:t>
            </a:r>
            <a:r>
              <a:rPr lang="en-US" sz="3400" dirty="0" smtClean="0">
                <a:solidFill>
                  <a:srgbClr val="000099"/>
                </a:solidFill>
              </a:rPr>
              <a:t> </a:t>
            </a:r>
            <a:r>
              <a:rPr lang="en-US" sz="3400" dirty="0" err="1" smtClean="0">
                <a:solidFill>
                  <a:srgbClr val="000099"/>
                </a:solidFill>
              </a:rPr>
              <a:t>thị</a:t>
            </a:r>
            <a:r>
              <a:rPr lang="en-US" sz="3400" dirty="0" smtClean="0">
                <a:solidFill>
                  <a:srgbClr val="000099"/>
                </a:solidFill>
              </a:rPr>
              <a:t> </a:t>
            </a:r>
            <a:r>
              <a:rPr lang="en-US" sz="3400" dirty="0" err="1" smtClean="0">
                <a:solidFill>
                  <a:srgbClr val="000099"/>
                </a:solidFill>
              </a:rPr>
              <a:t>quan</a:t>
            </a:r>
            <a:r>
              <a:rPr lang="en-US" sz="3400" dirty="0" smtClean="0">
                <a:solidFill>
                  <a:srgbClr val="000099"/>
                </a:solidFill>
              </a:rPr>
              <a:t> </a:t>
            </a:r>
            <a:r>
              <a:rPr lang="en-US" sz="3400" dirty="0" err="1" smtClean="0">
                <a:solidFill>
                  <a:srgbClr val="000099"/>
                </a:solidFill>
              </a:rPr>
              <a:t>hệ</a:t>
            </a:r>
            <a:r>
              <a:rPr lang="en-US" sz="3400" dirty="0" smtClean="0">
                <a:solidFill>
                  <a:srgbClr val="000099"/>
                </a:solidFill>
              </a:rPr>
              <a:t> </a:t>
            </a:r>
            <a:r>
              <a:rPr lang="en-US" sz="3400" b="1" i="1" dirty="0" err="1" smtClean="0">
                <a:solidFill>
                  <a:srgbClr val="000099"/>
                </a:solidFill>
              </a:rPr>
              <a:t>tương</a:t>
            </a:r>
            <a:r>
              <a:rPr lang="en-US" sz="3400" b="1" i="1" dirty="0" smtClean="0">
                <a:solidFill>
                  <a:srgbClr val="000099"/>
                </a:solidFill>
              </a:rPr>
              <a:t> </a:t>
            </a:r>
            <a:r>
              <a:rPr lang="en-US" sz="3400" b="1" i="1" dirty="0" err="1" smtClean="0">
                <a:solidFill>
                  <a:srgbClr val="000099"/>
                </a:solidFill>
              </a:rPr>
              <a:t>phản</a:t>
            </a:r>
            <a:endParaRPr lang="vi-VN" sz="3400" dirty="0">
              <a:solidFill>
                <a:srgbClr val="000099"/>
              </a:solidFill>
            </a:endParaRPr>
          </a:p>
        </p:txBody>
      </p:sp>
      <p:sp>
        <p:nvSpPr>
          <p:cNvPr id="8" name="TextBox 7"/>
          <p:cNvSpPr txBox="1"/>
          <p:nvPr/>
        </p:nvSpPr>
        <p:spPr>
          <a:xfrm>
            <a:off x="2438400" y="3200400"/>
            <a:ext cx="6781800" cy="646331"/>
          </a:xfrm>
          <a:prstGeom prst="rect">
            <a:avLst/>
          </a:prstGeom>
          <a:noFill/>
        </p:spPr>
        <p:txBody>
          <a:bodyPr wrap="square" rtlCol="0">
            <a:spAutoFit/>
          </a:bodyPr>
          <a:lstStyle/>
          <a:p>
            <a:r>
              <a:rPr lang="en-US" sz="3600" b="1" i="1" dirty="0" smtClean="0">
                <a:solidFill>
                  <a:srgbClr val="000099"/>
                </a:solidFill>
              </a:rPr>
              <a:t>“</a:t>
            </a:r>
            <a:r>
              <a:rPr lang="en-US" sz="3600" b="1" i="1" dirty="0" err="1" smtClean="0">
                <a:solidFill>
                  <a:srgbClr val="000099"/>
                </a:solidFill>
              </a:rPr>
              <a:t>mà</a:t>
            </a:r>
            <a:r>
              <a:rPr lang="en-US" sz="3600" b="1" i="1" dirty="0" smtClean="0">
                <a:solidFill>
                  <a:srgbClr val="000099"/>
                </a:solidFill>
              </a:rPr>
              <a:t>” </a:t>
            </a:r>
            <a:r>
              <a:rPr lang="en-US" sz="3600" dirty="0" err="1" smtClean="0">
                <a:solidFill>
                  <a:srgbClr val="000099"/>
                </a:solidFill>
              </a:rPr>
              <a:t>biểu</a:t>
            </a:r>
            <a:r>
              <a:rPr lang="en-US" sz="3600" dirty="0" smtClean="0">
                <a:solidFill>
                  <a:srgbClr val="000099"/>
                </a:solidFill>
              </a:rPr>
              <a:t> </a:t>
            </a:r>
            <a:r>
              <a:rPr lang="en-US" sz="3600" dirty="0" err="1" smtClean="0">
                <a:solidFill>
                  <a:srgbClr val="000099"/>
                </a:solidFill>
              </a:rPr>
              <a:t>thị</a:t>
            </a:r>
            <a:r>
              <a:rPr lang="en-US" sz="3600" dirty="0" smtClean="0">
                <a:solidFill>
                  <a:srgbClr val="000099"/>
                </a:solidFill>
              </a:rPr>
              <a:t> </a:t>
            </a:r>
            <a:r>
              <a:rPr lang="en-US" sz="3600" dirty="0" err="1" smtClean="0">
                <a:solidFill>
                  <a:srgbClr val="000099"/>
                </a:solidFill>
              </a:rPr>
              <a:t>quan</a:t>
            </a:r>
            <a:r>
              <a:rPr lang="en-US" sz="3600" dirty="0" smtClean="0">
                <a:solidFill>
                  <a:srgbClr val="000099"/>
                </a:solidFill>
              </a:rPr>
              <a:t> </a:t>
            </a:r>
            <a:r>
              <a:rPr lang="en-US" sz="3600" dirty="0" err="1" smtClean="0">
                <a:solidFill>
                  <a:srgbClr val="000099"/>
                </a:solidFill>
              </a:rPr>
              <a:t>hệ</a:t>
            </a:r>
            <a:r>
              <a:rPr lang="en-US" sz="3600" dirty="0" smtClean="0">
                <a:solidFill>
                  <a:srgbClr val="000099"/>
                </a:solidFill>
              </a:rPr>
              <a:t> </a:t>
            </a:r>
            <a:r>
              <a:rPr lang="en-US" sz="3600" b="1" i="1" dirty="0" err="1" smtClean="0">
                <a:solidFill>
                  <a:srgbClr val="000099"/>
                </a:solidFill>
              </a:rPr>
              <a:t>tương</a:t>
            </a:r>
            <a:r>
              <a:rPr lang="en-US" sz="3600" b="1" i="1" dirty="0" smtClean="0">
                <a:solidFill>
                  <a:srgbClr val="000099"/>
                </a:solidFill>
              </a:rPr>
              <a:t> </a:t>
            </a:r>
            <a:r>
              <a:rPr lang="en-US" sz="3600" b="1" i="1" dirty="0" err="1" smtClean="0">
                <a:solidFill>
                  <a:srgbClr val="000099"/>
                </a:solidFill>
              </a:rPr>
              <a:t>phản</a:t>
            </a:r>
            <a:endParaRPr lang="en-US" sz="3600" dirty="0" smtClean="0">
              <a:solidFill>
                <a:srgbClr val="000099"/>
              </a:solidFill>
            </a:endParaRPr>
          </a:p>
        </p:txBody>
      </p:sp>
      <p:sp>
        <p:nvSpPr>
          <p:cNvPr id="9" name="TextBox 8"/>
          <p:cNvSpPr txBox="1"/>
          <p:nvPr/>
        </p:nvSpPr>
        <p:spPr>
          <a:xfrm>
            <a:off x="533400" y="5048071"/>
            <a:ext cx="8077200" cy="1200329"/>
          </a:xfrm>
          <a:prstGeom prst="rect">
            <a:avLst/>
          </a:prstGeom>
          <a:noFill/>
        </p:spPr>
        <p:txBody>
          <a:bodyPr wrap="square" rtlCol="0">
            <a:spAutoFit/>
          </a:bodyPr>
          <a:lstStyle/>
          <a:p>
            <a:r>
              <a:rPr lang="en-US" sz="3600" b="1" i="1" dirty="0" smtClean="0">
                <a:solidFill>
                  <a:srgbClr val="000099"/>
                </a:solidFill>
              </a:rPr>
              <a:t>“</a:t>
            </a:r>
            <a:r>
              <a:rPr lang="en-US" sz="3600" b="1" i="1" dirty="0" err="1" smtClean="0">
                <a:solidFill>
                  <a:srgbClr val="000099"/>
                </a:solidFill>
              </a:rPr>
              <a:t>Nếu</a:t>
            </a:r>
            <a:r>
              <a:rPr lang="en-US" sz="3600" b="1" i="1" dirty="0" smtClean="0">
                <a:solidFill>
                  <a:srgbClr val="000099"/>
                </a:solidFill>
              </a:rPr>
              <a:t> … </a:t>
            </a:r>
            <a:r>
              <a:rPr lang="en-US" sz="3600" b="1" i="1" dirty="0" err="1" smtClean="0">
                <a:solidFill>
                  <a:srgbClr val="000099"/>
                </a:solidFill>
              </a:rPr>
              <a:t>thì</a:t>
            </a:r>
            <a:r>
              <a:rPr lang="en-US" sz="3600" b="1" i="1" dirty="0" smtClean="0">
                <a:solidFill>
                  <a:srgbClr val="000099"/>
                </a:solidFill>
              </a:rPr>
              <a:t> …” </a:t>
            </a:r>
            <a:r>
              <a:rPr lang="en-US" sz="3600" dirty="0" err="1" smtClean="0">
                <a:solidFill>
                  <a:srgbClr val="000099"/>
                </a:solidFill>
              </a:rPr>
              <a:t>biểu</a:t>
            </a:r>
            <a:r>
              <a:rPr lang="en-US" sz="3600" dirty="0" smtClean="0">
                <a:solidFill>
                  <a:srgbClr val="000099"/>
                </a:solidFill>
              </a:rPr>
              <a:t> </a:t>
            </a:r>
            <a:r>
              <a:rPr lang="en-US" sz="3600" dirty="0" err="1" smtClean="0">
                <a:solidFill>
                  <a:srgbClr val="000099"/>
                </a:solidFill>
              </a:rPr>
              <a:t>thị</a:t>
            </a:r>
            <a:r>
              <a:rPr lang="en-US" sz="3600" dirty="0" smtClean="0">
                <a:solidFill>
                  <a:srgbClr val="000099"/>
                </a:solidFill>
              </a:rPr>
              <a:t> </a:t>
            </a:r>
            <a:r>
              <a:rPr lang="en-US" sz="3600" dirty="0" err="1" smtClean="0">
                <a:solidFill>
                  <a:srgbClr val="000099"/>
                </a:solidFill>
              </a:rPr>
              <a:t>quan</a:t>
            </a:r>
            <a:r>
              <a:rPr lang="en-US" sz="3600" dirty="0" smtClean="0">
                <a:solidFill>
                  <a:srgbClr val="000099"/>
                </a:solidFill>
              </a:rPr>
              <a:t> </a:t>
            </a:r>
            <a:r>
              <a:rPr lang="en-US" sz="3600" dirty="0" err="1" smtClean="0">
                <a:solidFill>
                  <a:srgbClr val="000099"/>
                </a:solidFill>
              </a:rPr>
              <a:t>hệ</a:t>
            </a:r>
            <a:r>
              <a:rPr lang="en-US" sz="3600" dirty="0" smtClean="0">
                <a:solidFill>
                  <a:srgbClr val="000099"/>
                </a:solidFill>
              </a:rPr>
              <a:t> </a:t>
            </a:r>
            <a:r>
              <a:rPr lang="en-US" sz="3600" b="1" i="1" dirty="0" err="1" smtClean="0">
                <a:solidFill>
                  <a:srgbClr val="000099"/>
                </a:solidFill>
              </a:rPr>
              <a:t>điều</a:t>
            </a:r>
            <a:r>
              <a:rPr lang="en-US" sz="3600" b="1" i="1" dirty="0" smtClean="0">
                <a:solidFill>
                  <a:srgbClr val="000099"/>
                </a:solidFill>
              </a:rPr>
              <a:t> </a:t>
            </a:r>
            <a:r>
              <a:rPr lang="en-US" sz="3600" b="1" i="1" dirty="0" err="1" smtClean="0">
                <a:solidFill>
                  <a:srgbClr val="000099"/>
                </a:solidFill>
              </a:rPr>
              <a:t>kiện</a:t>
            </a:r>
            <a:r>
              <a:rPr lang="en-US" sz="3600" b="1" i="1" dirty="0" smtClean="0">
                <a:solidFill>
                  <a:srgbClr val="000099"/>
                </a:solidFill>
              </a:rPr>
              <a:t>, </a:t>
            </a:r>
            <a:r>
              <a:rPr lang="en-US" sz="3600" b="1" i="1" dirty="0" err="1" smtClean="0">
                <a:solidFill>
                  <a:srgbClr val="000099"/>
                </a:solidFill>
              </a:rPr>
              <a:t>giả</a:t>
            </a:r>
            <a:r>
              <a:rPr lang="en-US" sz="3600" b="1" i="1" dirty="0" smtClean="0">
                <a:solidFill>
                  <a:srgbClr val="000099"/>
                </a:solidFill>
              </a:rPr>
              <a:t> </a:t>
            </a:r>
            <a:r>
              <a:rPr lang="en-US" sz="3600" b="1" i="1" dirty="0" err="1" smtClean="0">
                <a:solidFill>
                  <a:srgbClr val="000099"/>
                </a:solidFill>
              </a:rPr>
              <a:t>thiết</a:t>
            </a:r>
            <a:r>
              <a:rPr lang="en-US" sz="3600" b="1" i="1" dirty="0" smtClean="0">
                <a:solidFill>
                  <a:srgbClr val="000099"/>
                </a:solidFill>
              </a:rPr>
              <a:t> – </a:t>
            </a:r>
            <a:r>
              <a:rPr lang="en-US" sz="3600" b="1" i="1" dirty="0" err="1" smtClean="0">
                <a:solidFill>
                  <a:srgbClr val="000099"/>
                </a:solidFill>
              </a:rPr>
              <a:t>kết</a:t>
            </a:r>
            <a:r>
              <a:rPr lang="en-US" sz="3600" b="1" i="1" dirty="0" smtClean="0">
                <a:solidFill>
                  <a:srgbClr val="000099"/>
                </a:solidFill>
              </a:rPr>
              <a:t> </a:t>
            </a:r>
            <a:r>
              <a:rPr lang="en-US" sz="3600" b="1" i="1" dirty="0" err="1" smtClean="0">
                <a:solidFill>
                  <a:srgbClr val="000099"/>
                </a:solidFill>
              </a:rPr>
              <a:t>quả</a:t>
            </a:r>
            <a:endParaRPr lang="vi-VN" sz="3600" b="1" i="1" dirty="0" smtClean="0">
              <a:solidFill>
                <a:srgbClr val="00009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diamond(in)">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linds(horizontal)">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567</TotalTime>
  <Words>475</Words>
  <Application>Microsoft Office PowerPoint</Application>
  <PresentationFormat>On-screen Show (4:3)</PresentationFormat>
  <Paragraphs>50</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Slide 1</vt:lpstr>
      <vt:lpstr>1. Đọc đoạn trích sau. Gạch hai gạch dưới quan hệ từ có trong đoạn trích. Gạch một gạch dưới những từ ngữ được nối với nhau bằng quan hệ từ đó.</vt:lpstr>
      <vt:lpstr>Slide 3</vt:lpstr>
      <vt:lpstr>Slide 4</vt:lpstr>
      <vt:lpstr>Slide 5</vt:lpstr>
      <vt:lpstr>Slide 6</vt:lpstr>
      <vt:lpstr>Slide 7</vt:lpstr>
      <vt:lpstr>2. Các từ in đậm được dùng trong mỗi câu dưới đây biểu thị quan hệ gì?</vt:lpstr>
      <vt:lpstr>Slide 9</vt:lpstr>
      <vt:lpstr>3. Điền quan hệ từ (và, nhưng, trên, thì, ở, của) thích hợp với mỗi chỗ trống dưới đây: </vt:lpstr>
      <vt:lpstr>Slide 11</vt:lpstr>
      <vt:lpstr>4. Đặt câu với mỗi quan hệ từ sau: mà, thì, bằng.</vt:lpstr>
      <vt:lpstr>TRÒ CHƠI</vt:lpstr>
      <vt:lpstr>Slide 14</vt:lpstr>
      <vt:lpstr>Slide 15</vt:lpstr>
      <vt:lpstr>Slide 16</vt:lpstr>
      <vt:lpstr>Slide 17</vt:lpstr>
      <vt:lpstr>Slide 18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41</cp:revision>
  <dcterms:created xsi:type="dcterms:W3CDTF">2006-08-16T00:00:00Z</dcterms:created>
  <dcterms:modified xsi:type="dcterms:W3CDTF">2015-11-17T01:39:36Z</dcterms:modified>
</cp:coreProperties>
</file>